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0D35B9-8CB3-44A8-AA40-065DB5E961D6}" v="6" dt="2024-02-15T17:43:55.438"/>
    <p1510:client id="{A999D477-515D-4EC2-9DC9-9F7A3A247059}" v="4" dt="2024-02-15T14:17:20.7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428" y="-2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ara Muñoz Barahona" userId="dfde66e6-ff97-444e-9875-181537d5d15e" providerId="ADAL" clId="{630D35B9-8CB3-44A8-AA40-065DB5E961D6}"/>
    <pc:docChg chg="custSel modSld">
      <pc:chgData name="Tamara Muñoz Barahona" userId="dfde66e6-ff97-444e-9875-181537d5d15e" providerId="ADAL" clId="{630D35B9-8CB3-44A8-AA40-065DB5E961D6}" dt="2024-02-15T17:45:15.634" v="66" actId="5793"/>
      <pc:docMkLst>
        <pc:docMk/>
      </pc:docMkLst>
      <pc:sldChg chg="addSp modSp mod">
        <pc:chgData name="Tamara Muñoz Barahona" userId="dfde66e6-ff97-444e-9875-181537d5d15e" providerId="ADAL" clId="{630D35B9-8CB3-44A8-AA40-065DB5E961D6}" dt="2024-02-15T17:39:20.584" v="12"/>
        <pc:sldMkLst>
          <pc:docMk/>
          <pc:sldMk cId="4084920428" sldId="256"/>
        </pc:sldMkLst>
        <pc:spChg chg="add mod">
          <ac:chgData name="Tamara Muñoz Barahona" userId="dfde66e6-ff97-444e-9875-181537d5d15e" providerId="ADAL" clId="{630D35B9-8CB3-44A8-AA40-065DB5E961D6}" dt="2024-02-15T17:39:20.584" v="12"/>
          <ac:spMkLst>
            <pc:docMk/>
            <pc:sldMk cId="4084920428" sldId="256"/>
            <ac:spMk id="2" creationId="{24E50315-73B9-4BD6-8404-46098C1CD839}"/>
          </ac:spMkLst>
        </pc:spChg>
      </pc:sldChg>
      <pc:sldChg chg="addSp modSp mod">
        <pc:chgData name="Tamara Muñoz Barahona" userId="dfde66e6-ff97-444e-9875-181537d5d15e" providerId="ADAL" clId="{630D35B9-8CB3-44A8-AA40-065DB5E961D6}" dt="2024-02-15T17:45:15.634" v="66" actId="5793"/>
        <pc:sldMkLst>
          <pc:docMk/>
          <pc:sldMk cId="1820996764" sldId="257"/>
        </pc:sldMkLst>
        <pc:spChg chg="add mod">
          <ac:chgData name="Tamara Muñoz Barahona" userId="dfde66e6-ff97-444e-9875-181537d5d15e" providerId="ADAL" clId="{630D35B9-8CB3-44A8-AA40-065DB5E961D6}" dt="2024-02-15T17:42:07.600" v="18"/>
          <ac:spMkLst>
            <pc:docMk/>
            <pc:sldMk cId="1820996764" sldId="257"/>
            <ac:spMk id="2" creationId="{C7D044AF-6435-4467-918E-94BD1136E8B2}"/>
          </ac:spMkLst>
        </pc:spChg>
        <pc:spChg chg="mod">
          <ac:chgData name="Tamara Muñoz Barahona" userId="dfde66e6-ff97-444e-9875-181537d5d15e" providerId="ADAL" clId="{630D35B9-8CB3-44A8-AA40-065DB5E961D6}" dt="2024-02-15T17:44:57.803" v="46" actId="5793"/>
          <ac:spMkLst>
            <pc:docMk/>
            <pc:sldMk cId="1820996764" sldId="257"/>
            <ac:spMk id="3" creationId="{6CD736E3-0CFB-47D4-A7E2-D3C2CA1C677B}"/>
          </ac:spMkLst>
        </pc:spChg>
        <pc:spChg chg="mod">
          <ac:chgData name="Tamara Muñoz Barahona" userId="dfde66e6-ff97-444e-9875-181537d5d15e" providerId="ADAL" clId="{630D35B9-8CB3-44A8-AA40-065DB5E961D6}" dt="2024-02-15T17:45:01.046" v="50" actId="5793"/>
          <ac:spMkLst>
            <pc:docMk/>
            <pc:sldMk cId="1820996764" sldId="257"/>
            <ac:spMk id="4" creationId="{B55F9F12-CABC-4841-AC3A-B035EDCF4750}"/>
          </ac:spMkLst>
        </pc:spChg>
        <pc:spChg chg="add mod">
          <ac:chgData name="Tamara Muñoz Barahona" userId="dfde66e6-ff97-444e-9875-181537d5d15e" providerId="ADAL" clId="{630D35B9-8CB3-44A8-AA40-065DB5E961D6}" dt="2024-02-15T17:43:11.195" v="22"/>
          <ac:spMkLst>
            <pc:docMk/>
            <pc:sldMk cId="1820996764" sldId="257"/>
            <ac:spMk id="5" creationId="{85B7CC43-AA3A-4EBC-B6A1-A3D1A1749B0F}"/>
          </ac:spMkLst>
        </pc:spChg>
        <pc:spChg chg="add mod">
          <ac:chgData name="Tamara Muñoz Barahona" userId="dfde66e6-ff97-444e-9875-181537d5d15e" providerId="ADAL" clId="{630D35B9-8CB3-44A8-AA40-065DB5E961D6}" dt="2024-02-15T17:43:55.438" v="26"/>
          <ac:spMkLst>
            <pc:docMk/>
            <pc:sldMk cId="1820996764" sldId="257"/>
            <ac:spMk id="6" creationId="{F0E0F4EB-3507-4AAB-B1FC-18B652777C3D}"/>
          </ac:spMkLst>
        </pc:spChg>
        <pc:spChg chg="mod">
          <ac:chgData name="Tamara Muñoz Barahona" userId="dfde66e6-ff97-444e-9875-181537d5d15e" providerId="ADAL" clId="{630D35B9-8CB3-44A8-AA40-065DB5E961D6}" dt="2024-02-15T17:44:47.647" v="34" actId="5793"/>
          <ac:spMkLst>
            <pc:docMk/>
            <pc:sldMk cId="1820996764" sldId="257"/>
            <ac:spMk id="8" creationId="{D26EE051-6F07-4F26-BD52-A531CB317B8C}"/>
          </ac:spMkLst>
        </pc:spChg>
        <pc:spChg chg="mod">
          <ac:chgData name="Tamara Muñoz Barahona" userId="dfde66e6-ff97-444e-9875-181537d5d15e" providerId="ADAL" clId="{630D35B9-8CB3-44A8-AA40-065DB5E961D6}" dt="2024-02-15T17:44:51.189" v="38" actId="5793"/>
          <ac:spMkLst>
            <pc:docMk/>
            <pc:sldMk cId="1820996764" sldId="257"/>
            <ac:spMk id="9" creationId="{CAF31CC0-1733-42F7-9E64-49BCAB108CE1}"/>
          </ac:spMkLst>
        </pc:spChg>
        <pc:spChg chg="mod">
          <ac:chgData name="Tamara Muñoz Barahona" userId="dfde66e6-ff97-444e-9875-181537d5d15e" providerId="ADAL" clId="{630D35B9-8CB3-44A8-AA40-065DB5E961D6}" dt="2024-02-15T17:44:54.317" v="42" actId="5793"/>
          <ac:spMkLst>
            <pc:docMk/>
            <pc:sldMk cId="1820996764" sldId="257"/>
            <ac:spMk id="10" creationId="{66541534-28A9-4B9A-95EE-CDF9FC02BE41}"/>
          </ac:spMkLst>
        </pc:spChg>
        <pc:spChg chg="mod">
          <ac:chgData name="Tamara Muñoz Barahona" userId="dfde66e6-ff97-444e-9875-181537d5d15e" providerId="ADAL" clId="{630D35B9-8CB3-44A8-AA40-065DB5E961D6}" dt="2024-02-15T17:45:05.101" v="54" actId="5793"/>
          <ac:spMkLst>
            <pc:docMk/>
            <pc:sldMk cId="1820996764" sldId="257"/>
            <ac:spMk id="11" creationId="{22F4CA99-9ED2-4055-A1AC-2A9CD296A325}"/>
          </ac:spMkLst>
        </pc:spChg>
        <pc:spChg chg="mod">
          <ac:chgData name="Tamara Muñoz Barahona" userId="dfde66e6-ff97-444e-9875-181537d5d15e" providerId="ADAL" clId="{630D35B9-8CB3-44A8-AA40-065DB5E961D6}" dt="2024-02-15T17:45:12.125" v="62" actId="5793"/>
          <ac:spMkLst>
            <pc:docMk/>
            <pc:sldMk cId="1820996764" sldId="257"/>
            <ac:spMk id="12" creationId="{045652AA-E765-4793-AF84-47517BB65289}"/>
          </ac:spMkLst>
        </pc:spChg>
        <pc:spChg chg="mod">
          <ac:chgData name="Tamara Muñoz Barahona" userId="dfde66e6-ff97-444e-9875-181537d5d15e" providerId="ADAL" clId="{630D35B9-8CB3-44A8-AA40-065DB5E961D6}" dt="2024-02-15T17:45:08.060" v="58" actId="5793"/>
          <ac:spMkLst>
            <pc:docMk/>
            <pc:sldMk cId="1820996764" sldId="257"/>
            <ac:spMk id="13" creationId="{9F70A8E9-C393-482B-827F-54A4C869D43C}"/>
          </ac:spMkLst>
        </pc:spChg>
        <pc:spChg chg="mod">
          <ac:chgData name="Tamara Muñoz Barahona" userId="dfde66e6-ff97-444e-9875-181537d5d15e" providerId="ADAL" clId="{630D35B9-8CB3-44A8-AA40-065DB5E961D6}" dt="2024-02-15T17:45:15.634" v="66" actId="5793"/>
          <ac:spMkLst>
            <pc:docMk/>
            <pc:sldMk cId="1820996764" sldId="257"/>
            <ac:spMk id="14" creationId="{45834C14-23EA-4022-BF81-9DCBDE9B46E0}"/>
          </ac:spMkLst>
        </pc:spChg>
        <pc:spChg chg="mod">
          <ac:chgData name="Tamara Muñoz Barahona" userId="dfde66e6-ff97-444e-9875-181537d5d15e" providerId="ADAL" clId="{630D35B9-8CB3-44A8-AA40-065DB5E961D6}" dt="2024-02-15T17:44:43.863" v="30" actId="5793"/>
          <ac:spMkLst>
            <pc:docMk/>
            <pc:sldMk cId="1820996764" sldId="257"/>
            <ac:spMk id="18" creationId="{0F880F55-5B38-4CE9-B7FC-0B7F3C7A967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es.inacap.cl/noticias/noticias-inacap/2022/exalumnos/buscar-trabajo-en-las-principales-redes-sociale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es.inacap.cl/cdl/busqueda-laboral/inde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hiletrabajos.c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rId3"/>
            <a:extLst>
              <a:ext uri="{FF2B5EF4-FFF2-40B4-BE49-F238E27FC236}">
                <a16:creationId xmlns:a16="http://schemas.microsoft.com/office/drawing/2014/main" id="{24E50315-73B9-4BD6-8404-46098C1CD839}"/>
              </a:ext>
            </a:extLst>
          </p:cNvPr>
          <p:cNvSpPr/>
          <p:nvPr/>
        </p:nvSpPr>
        <p:spPr>
          <a:xfrm>
            <a:off x="2019300" y="5038726"/>
            <a:ext cx="1714500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F880F55-5B38-4CE9-B7FC-0B7F3C7A9672}"/>
              </a:ext>
            </a:extLst>
          </p:cNvPr>
          <p:cNvSpPr txBox="1"/>
          <p:nvPr/>
        </p:nvSpPr>
        <p:spPr>
          <a:xfrm>
            <a:off x="974502" y="6053496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CD736E3-0CFB-47D4-A7E2-D3C2CA1C677B}"/>
              </a:ext>
            </a:extLst>
          </p:cNvPr>
          <p:cNvSpPr txBox="1"/>
          <p:nvPr/>
        </p:nvSpPr>
        <p:spPr>
          <a:xfrm>
            <a:off x="974502" y="6766537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55F9F12-CABC-4841-AC3A-B035EDCF4750}"/>
              </a:ext>
            </a:extLst>
          </p:cNvPr>
          <p:cNvSpPr txBox="1"/>
          <p:nvPr/>
        </p:nvSpPr>
        <p:spPr>
          <a:xfrm>
            <a:off x="992432" y="7523707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26EE051-6F07-4F26-BD52-A531CB317B8C}"/>
              </a:ext>
            </a:extLst>
          </p:cNvPr>
          <p:cNvSpPr txBox="1"/>
          <p:nvPr/>
        </p:nvSpPr>
        <p:spPr>
          <a:xfrm>
            <a:off x="5815443" y="6019126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AF31CC0-1733-42F7-9E64-49BCAB108CE1}"/>
              </a:ext>
            </a:extLst>
          </p:cNvPr>
          <p:cNvSpPr txBox="1"/>
          <p:nvPr/>
        </p:nvSpPr>
        <p:spPr>
          <a:xfrm>
            <a:off x="5815443" y="6766536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6541534-28A9-4B9A-95EE-CDF9FC02BE41}"/>
              </a:ext>
            </a:extLst>
          </p:cNvPr>
          <p:cNvSpPr txBox="1"/>
          <p:nvPr/>
        </p:nvSpPr>
        <p:spPr>
          <a:xfrm>
            <a:off x="5815443" y="7523707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2F4CA99-9ED2-4055-A1AC-2A9CD296A325}"/>
              </a:ext>
            </a:extLst>
          </p:cNvPr>
          <p:cNvSpPr txBox="1"/>
          <p:nvPr/>
        </p:nvSpPr>
        <p:spPr>
          <a:xfrm>
            <a:off x="631484" y="10034297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45652AA-E765-4793-AF84-47517BB65289}"/>
              </a:ext>
            </a:extLst>
          </p:cNvPr>
          <p:cNvSpPr txBox="1"/>
          <p:nvPr/>
        </p:nvSpPr>
        <p:spPr>
          <a:xfrm>
            <a:off x="631484" y="11250518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F70A8E9-C393-482B-827F-54A4C869D43C}"/>
              </a:ext>
            </a:extLst>
          </p:cNvPr>
          <p:cNvSpPr txBox="1"/>
          <p:nvPr/>
        </p:nvSpPr>
        <p:spPr>
          <a:xfrm>
            <a:off x="5399881" y="10034297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5834C14-23EA-4022-BF81-9DCBDE9B46E0}"/>
              </a:ext>
            </a:extLst>
          </p:cNvPr>
          <p:cNvSpPr txBox="1"/>
          <p:nvPr/>
        </p:nvSpPr>
        <p:spPr>
          <a:xfrm>
            <a:off x="5399881" y="11255404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2" name="Rectángulo 1">
            <a:hlinkClick r:id="rId3"/>
            <a:extLst>
              <a:ext uri="{FF2B5EF4-FFF2-40B4-BE49-F238E27FC236}">
                <a16:creationId xmlns:a16="http://schemas.microsoft.com/office/drawing/2014/main" id="{C7D044AF-6435-4467-918E-94BD1136E8B2}"/>
              </a:ext>
            </a:extLst>
          </p:cNvPr>
          <p:cNvSpPr/>
          <p:nvPr/>
        </p:nvSpPr>
        <p:spPr>
          <a:xfrm>
            <a:off x="631484" y="4138398"/>
            <a:ext cx="3340441" cy="2454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5" name="Rectángulo 4">
            <a:hlinkClick r:id="rId3"/>
            <a:extLst>
              <a:ext uri="{FF2B5EF4-FFF2-40B4-BE49-F238E27FC236}">
                <a16:creationId xmlns:a16="http://schemas.microsoft.com/office/drawing/2014/main" id="{85B7CC43-AA3A-4EBC-B6A1-A3D1A1749B0F}"/>
              </a:ext>
            </a:extLst>
          </p:cNvPr>
          <p:cNvSpPr/>
          <p:nvPr/>
        </p:nvSpPr>
        <p:spPr>
          <a:xfrm>
            <a:off x="847725" y="4495800"/>
            <a:ext cx="2657475" cy="293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hlinkClick r:id="rId4"/>
            <a:extLst>
              <a:ext uri="{FF2B5EF4-FFF2-40B4-BE49-F238E27FC236}">
                <a16:creationId xmlns:a16="http://schemas.microsoft.com/office/drawing/2014/main" id="{F0E0F4EB-3507-4AAB-B1FC-18B652777C3D}"/>
              </a:ext>
            </a:extLst>
          </p:cNvPr>
          <p:cNvSpPr/>
          <p:nvPr/>
        </p:nvSpPr>
        <p:spPr>
          <a:xfrm>
            <a:off x="847725" y="4857750"/>
            <a:ext cx="2000250" cy="2873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30</Words>
  <Application>Microsoft Office PowerPoint</Application>
  <PresentationFormat>Personalizado</PresentationFormat>
  <Paragraphs>10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Leelawadee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2</cp:revision>
  <dcterms:created xsi:type="dcterms:W3CDTF">2023-11-10T12:29:32Z</dcterms:created>
  <dcterms:modified xsi:type="dcterms:W3CDTF">2024-02-15T17:45:21Z</dcterms:modified>
</cp:coreProperties>
</file>