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10" d="100"/>
          <a:sy n="110" d="100"/>
        </p:scale>
        <p:origin x="1110" y="-3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ara Muñoz Barahona" userId="dfde66e6-ff97-444e-9875-181537d5d15e" providerId="ADAL" clId="{19444EE0-1ED2-49FE-9559-BD52862D4BEA}"/>
    <pc:docChg chg="modSld">
      <pc:chgData name="Tamara Muñoz Barahona" userId="dfde66e6-ff97-444e-9875-181537d5d15e" providerId="ADAL" clId="{19444EE0-1ED2-49FE-9559-BD52862D4BEA}" dt="2024-02-15T15:22:29.639" v="0" actId="1076"/>
      <pc:docMkLst>
        <pc:docMk/>
      </pc:docMkLst>
      <pc:sldChg chg="modSp mod">
        <pc:chgData name="Tamara Muñoz Barahona" userId="dfde66e6-ff97-444e-9875-181537d5d15e" providerId="ADAL" clId="{19444EE0-1ED2-49FE-9559-BD52862D4BEA}" dt="2024-02-15T15:22:29.639" v="0" actId="1076"/>
        <pc:sldMkLst>
          <pc:docMk/>
          <pc:sldMk cId="1820996764" sldId="257"/>
        </pc:sldMkLst>
        <pc:spChg chg="mod">
          <ac:chgData name="Tamara Muñoz Barahona" userId="dfde66e6-ff97-444e-9875-181537d5d15e" providerId="ADAL" clId="{19444EE0-1ED2-49FE-9559-BD52862D4BEA}" dt="2024-02-15T15:22:29.639" v="0" actId="1076"/>
          <ac:spMkLst>
            <pc:docMk/>
            <pc:sldMk cId="1820996764" sldId="257"/>
            <ac:spMk id="11" creationId="{22F4CA99-9ED2-4055-A1AC-2A9CD296A32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238751"/>
            <a:ext cx="9179799" cy="4762488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184899"/>
            <a:ext cx="8099822" cy="3302709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76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1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410376"/>
            <a:ext cx="9314796" cy="569028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154495"/>
            <a:ext cx="9314796" cy="299238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07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3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28309"/>
            <a:ext cx="9314796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353376"/>
            <a:ext cx="4568805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4996813"/>
            <a:ext cx="4568805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353376"/>
            <a:ext cx="4591306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4996813"/>
            <a:ext cx="4591306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20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4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7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969596"/>
            <a:ext cx="5467380" cy="9721303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383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969596"/>
            <a:ext cx="5467380" cy="9721303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60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2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28306"/>
            <a:ext cx="2328699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28306"/>
            <a:ext cx="6851100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78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28309"/>
            <a:ext cx="931479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641531"/>
            <a:ext cx="9314796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2678862"/>
            <a:ext cx="364492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30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8506E0C-1A27-47A8-9388-DBB70B84DF1C}"/>
              </a:ext>
            </a:extLst>
          </p:cNvPr>
          <p:cNvSpPr txBox="1"/>
          <p:nvPr/>
        </p:nvSpPr>
        <p:spPr>
          <a:xfrm>
            <a:off x="1566172" y="9509737"/>
            <a:ext cx="1136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849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0F880F55-5B38-4CE9-B7FC-0B7F3C7A9672}"/>
              </a:ext>
            </a:extLst>
          </p:cNvPr>
          <p:cNvSpPr txBox="1"/>
          <p:nvPr/>
        </p:nvSpPr>
        <p:spPr>
          <a:xfrm>
            <a:off x="631484" y="9726520"/>
            <a:ext cx="1136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2F4CA99-9ED2-4055-A1AC-2A9CD296A325}"/>
              </a:ext>
            </a:extLst>
          </p:cNvPr>
          <p:cNvSpPr txBox="1"/>
          <p:nvPr/>
        </p:nvSpPr>
        <p:spPr>
          <a:xfrm>
            <a:off x="2234949" y="8929397"/>
            <a:ext cx="1136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45652AA-E765-4793-AF84-47517BB65289}"/>
              </a:ext>
            </a:extLst>
          </p:cNvPr>
          <p:cNvSpPr txBox="1"/>
          <p:nvPr/>
        </p:nvSpPr>
        <p:spPr>
          <a:xfrm>
            <a:off x="630241" y="11020045"/>
            <a:ext cx="1136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20996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8</Words>
  <Application>Microsoft Office PowerPoint</Application>
  <PresentationFormat>Personalizado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Leelawadee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Ortega</dc:creator>
  <cp:lastModifiedBy>Tamara Muñoz Barahona</cp:lastModifiedBy>
  <cp:revision>2</cp:revision>
  <dcterms:created xsi:type="dcterms:W3CDTF">2023-11-10T12:29:32Z</dcterms:created>
  <dcterms:modified xsi:type="dcterms:W3CDTF">2024-02-15T15:22:34Z</dcterms:modified>
</cp:coreProperties>
</file>