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E2551-9DFD-496A-8B05-9F757DA35864}" v="2" dt="2024-02-15T18:05:08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428" y="-3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BA3E2551-9DFD-496A-8B05-9F757DA35864}"/>
    <pc:docChg chg="modSld">
      <pc:chgData name="Tamara Muñoz Barahona" userId="dfde66e6-ff97-444e-9875-181537d5d15e" providerId="ADAL" clId="{BA3E2551-9DFD-496A-8B05-9F757DA35864}" dt="2024-02-15T18:05:08.313" v="7"/>
      <pc:docMkLst>
        <pc:docMk/>
      </pc:docMkLst>
      <pc:sldChg chg="addSp modSp mod">
        <pc:chgData name="Tamara Muñoz Barahona" userId="dfde66e6-ff97-444e-9875-181537d5d15e" providerId="ADAL" clId="{BA3E2551-9DFD-496A-8B05-9F757DA35864}" dt="2024-02-15T18:05:08.313" v="7"/>
        <pc:sldMkLst>
          <pc:docMk/>
          <pc:sldMk cId="1820996764" sldId="257"/>
        </pc:sldMkLst>
        <pc:spChg chg="add mod">
          <ac:chgData name="Tamara Muñoz Barahona" userId="dfde66e6-ff97-444e-9875-181537d5d15e" providerId="ADAL" clId="{BA3E2551-9DFD-496A-8B05-9F757DA35864}" dt="2024-02-15T18:04:19.162" v="3"/>
          <ac:spMkLst>
            <pc:docMk/>
            <pc:sldMk cId="1820996764" sldId="257"/>
            <ac:spMk id="2" creationId="{75E7222E-8DAF-4C00-A444-C9A2FC6640F6}"/>
          </ac:spMkLst>
        </pc:spChg>
        <pc:spChg chg="add mod">
          <ac:chgData name="Tamara Muñoz Barahona" userId="dfde66e6-ff97-444e-9875-181537d5d15e" providerId="ADAL" clId="{BA3E2551-9DFD-496A-8B05-9F757DA35864}" dt="2024-02-15T18:05:08.313" v="7"/>
          <ac:spMkLst>
            <pc:docMk/>
            <pc:sldMk cId="1820996764" sldId="257"/>
            <ac:spMk id="3" creationId="{D1AADCF6-DFFA-4970-A0A3-481894C64710}"/>
          </ac:spMkLst>
        </pc:spChg>
      </pc:sldChg>
    </pc:docChg>
  </pc:docChgLst>
  <pc:docChgLst>
    <pc:chgData name="Tamara Muñoz Barahona" userId="dfde66e6-ff97-444e-9875-181537d5d15e" providerId="ADAL" clId="{7A271A89-C8AA-4BFC-B841-3AB950672854}"/>
    <pc:docChg chg="modSld">
      <pc:chgData name="Tamara Muñoz Barahona" userId="dfde66e6-ff97-444e-9875-181537d5d15e" providerId="ADAL" clId="{7A271A89-C8AA-4BFC-B841-3AB950672854}" dt="2024-02-15T17:07:44.707" v="5" actId="1076"/>
      <pc:docMkLst>
        <pc:docMk/>
      </pc:docMkLst>
      <pc:sldChg chg="modSp mod">
        <pc:chgData name="Tamara Muñoz Barahona" userId="dfde66e6-ff97-444e-9875-181537d5d15e" providerId="ADAL" clId="{7A271A89-C8AA-4BFC-B841-3AB950672854}" dt="2024-02-15T17:07:44.707" v="5" actId="1076"/>
        <pc:sldMkLst>
          <pc:docMk/>
          <pc:sldMk cId="4084920428" sldId="256"/>
        </pc:sldMkLst>
        <pc:spChg chg="mod">
          <ac:chgData name="Tamara Muñoz Barahona" userId="dfde66e6-ff97-444e-9875-181537d5d15e" providerId="ADAL" clId="{7A271A89-C8AA-4BFC-B841-3AB950672854}" dt="2024-02-15T17:07:44.707" v="5" actId="1076"/>
          <ac:spMkLst>
            <pc:docMk/>
            <pc:sldMk cId="4084920428" sldId="256"/>
            <ac:spMk id="15" creationId="{7075B34F-8702-476B-A13E-9D0AD29C18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tureme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B100E0-1ABF-490F-B4EB-9874C1A05AAD}"/>
              </a:ext>
            </a:extLst>
          </p:cNvPr>
          <p:cNvSpPr txBox="1"/>
          <p:nvPr/>
        </p:nvSpPr>
        <p:spPr>
          <a:xfrm>
            <a:off x="7038521" y="6277384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Escribe aquí…</a:t>
            </a:r>
            <a:endParaRPr lang="es-CL" dirty="0">
              <a:solidFill>
                <a:schemeClr val="accent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DA3482-F6D3-4A47-8931-09E889444719}"/>
              </a:ext>
            </a:extLst>
          </p:cNvPr>
          <p:cNvSpPr txBox="1"/>
          <p:nvPr/>
        </p:nvSpPr>
        <p:spPr>
          <a:xfrm>
            <a:off x="7057284" y="7523929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Escribe aquí…</a:t>
            </a:r>
            <a:endParaRPr lang="es-CL" dirty="0">
              <a:solidFill>
                <a:schemeClr val="accent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075B34F-8702-476B-A13E-9D0AD29C18B7}"/>
              </a:ext>
            </a:extLst>
          </p:cNvPr>
          <p:cNvSpPr txBox="1"/>
          <p:nvPr/>
        </p:nvSpPr>
        <p:spPr>
          <a:xfrm>
            <a:off x="7559039" y="11037054"/>
            <a:ext cx="230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Escribe aquí…</a:t>
            </a:r>
            <a:endParaRPr lang="es-C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F7F9591-45E8-4BAF-9542-E5CBACD78227}"/>
              </a:ext>
            </a:extLst>
          </p:cNvPr>
          <p:cNvSpPr txBox="1"/>
          <p:nvPr/>
        </p:nvSpPr>
        <p:spPr>
          <a:xfrm>
            <a:off x="612178" y="5886085"/>
            <a:ext cx="155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1266CA-4BFD-48FA-9E4B-6227E10204C9}"/>
              </a:ext>
            </a:extLst>
          </p:cNvPr>
          <p:cNvSpPr txBox="1"/>
          <p:nvPr/>
        </p:nvSpPr>
        <p:spPr>
          <a:xfrm>
            <a:off x="612178" y="6839744"/>
            <a:ext cx="155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B4D4DE-05E7-45FE-8F92-3171A3809613}"/>
              </a:ext>
            </a:extLst>
          </p:cNvPr>
          <p:cNvSpPr txBox="1"/>
          <p:nvPr/>
        </p:nvSpPr>
        <p:spPr>
          <a:xfrm>
            <a:off x="612178" y="7659179"/>
            <a:ext cx="155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</a:p>
        </p:txBody>
      </p:sp>
      <p:sp>
        <p:nvSpPr>
          <p:cNvPr id="2" name="Rectángulo 1">
            <a:hlinkClick r:id="rId3"/>
            <a:extLst>
              <a:ext uri="{FF2B5EF4-FFF2-40B4-BE49-F238E27FC236}">
                <a16:creationId xmlns:a16="http://schemas.microsoft.com/office/drawing/2014/main" id="{75E7222E-8DAF-4C00-A444-C9A2FC6640F6}"/>
              </a:ext>
            </a:extLst>
          </p:cNvPr>
          <p:cNvSpPr/>
          <p:nvPr/>
        </p:nvSpPr>
        <p:spPr>
          <a:xfrm>
            <a:off x="361950" y="8763000"/>
            <a:ext cx="1209675" cy="266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hlinkClick r:id="rId3"/>
            <a:extLst>
              <a:ext uri="{FF2B5EF4-FFF2-40B4-BE49-F238E27FC236}">
                <a16:creationId xmlns:a16="http://schemas.microsoft.com/office/drawing/2014/main" id="{D1AADCF6-DFFA-4970-A0A3-481894C64710}"/>
              </a:ext>
            </a:extLst>
          </p:cNvPr>
          <p:cNvSpPr/>
          <p:nvPr/>
        </p:nvSpPr>
        <p:spPr>
          <a:xfrm>
            <a:off x="6810375" y="9629775"/>
            <a:ext cx="3552825" cy="2124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18</Words>
  <Application>Microsoft Office PowerPoint</Application>
  <PresentationFormat>Personalizado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5</cp:revision>
  <dcterms:created xsi:type="dcterms:W3CDTF">2023-11-10T12:29:32Z</dcterms:created>
  <dcterms:modified xsi:type="dcterms:W3CDTF">2024-02-15T18:05:08Z</dcterms:modified>
</cp:coreProperties>
</file>