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4041F5-F53F-45BE-B9E6-F52D1CA760FA}" v="2" dt="2024-02-15T17:52:02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428" y="-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A14041F5-F53F-45BE-B9E6-F52D1CA760FA}"/>
    <pc:docChg chg="custSel modSld">
      <pc:chgData name="Tamara Muñoz Barahona" userId="dfde66e6-ff97-444e-9875-181537d5d15e" providerId="ADAL" clId="{A14041F5-F53F-45BE-B9E6-F52D1CA760FA}" dt="2024-02-15T17:52:02.477" v="121"/>
      <pc:docMkLst>
        <pc:docMk/>
      </pc:docMkLst>
      <pc:sldChg chg="addSp modSp mod">
        <pc:chgData name="Tamara Muñoz Barahona" userId="dfde66e6-ff97-444e-9875-181537d5d15e" providerId="ADAL" clId="{A14041F5-F53F-45BE-B9E6-F52D1CA760FA}" dt="2024-02-15T17:52:02.477" v="121"/>
        <pc:sldMkLst>
          <pc:docMk/>
          <pc:sldMk cId="4084920428" sldId="256"/>
        </pc:sldMkLst>
        <pc:spChg chg="add mod">
          <ac:chgData name="Tamara Muñoz Barahona" userId="dfde66e6-ff97-444e-9875-181537d5d15e" providerId="ADAL" clId="{A14041F5-F53F-45BE-B9E6-F52D1CA760FA}" dt="2024-02-15T17:51:15.862" v="117"/>
          <ac:spMkLst>
            <pc:docMk/>
            <pc:sldMk cId="4084920428" sldId="256"/>
            <ac:spMk id="2" creationId="{0100946A-AFC9-4F5A-BDA1-DB7B6CD75640}"/>
          </ac:spMkLst>
        </pc:spChg>
        <pc:spChg chg="mod">
          <ac:chgData name="Tamara Muñoz Barahona" userId="dfde66e6-ff97-444e-9875-181537d5d15e" providerId="ADAL" clId="{A14041F5-F53F-45BE-B9E6-F52D1CA760FA}" dt="2024-02-15T17:48:02.355" v="30" actId="5793"/>
          <ac:spMkLst>
            <pc:docMk/>
            <pc:sldMk cId="4084920428" sldId="256"/>
            <ac:spMk id="3" creationId="{F8506E0C-1A27-47A8-9388-DBB70B84DF1C}"/>
          </ac:spMkLst>
        </pc:spChg>
        <pc:spChg chg="mod">
          <ac:chgData name="Tamara Muñoz Barahona" userId="dfde66e6-ff97-444e-9875-181537d5d15e" providerId="ADAL" clId="{A14041F5-F53F-45BE-B9E6-F52D1CA760FA}" dt="2024-02-15T17:48:41.391" v="56" actId="5793"/>
          <ac:spMkLst>
            <pc:docMk/>
            <pc:sldMk cId="4084920428" sldId="256"/>
            <ac:spMk id="4" creationId="{91AAF11C-6FB7-42E8-B70F-2C1E4F6C5430}"/>
          </ac:spMkLst>
        </pc:spChg>
        <pc:spChg chg="mod">
          <ac:chgData name="Tamara Muñoz Barahona" userId="dfde66e6-ff97-444e-9875-181537d5d15e" providerId="ADAL" clId="{A14041F5-F53F-45BE-B9E6-F52D1CA760FA}" dt="2024-02-15T17:48:05.879" v="34" actId="5793"/>
          <ac:spMkLst>
            <pc:docMk/>
            <pc:sldMk cId="4084920428" sldId="256"/>
            <ac:spMk id="5" creationId="{727FAC0F-C834-467E-944F-5113E2E2E1AF}"/>
          </ac:spMkLst>
        </pc:spChg>
        <pc:spChg chg="mod">
          <ac:chgData name="Tamara Muñoz Barahona" userId="dfde66e6-ff97-444e-9875-181537d5d15e" providerId="ADAL" clId="{A14041F5-F53F-45BE-B9E6-F52D1CA760FA}" dt="2024-02-15T17:48:44.976" v="60" actId="5793"/>
          <ac:spMkLst>
            <pc:docMk/>
            <pc:sldMk cId="4084920428" sldId="256"/>
            <ac:spMk id="6" creationId="{64CFABA1-6709-4FF0-BBB6-B775C203CB0A}"/>
          </ac:spMkLst>
        </pc:spChg>
        <pc:spChg chg="mod">
          <ac:chgData name="Tamara Muñoz Barahona" userId="dfde66e6-ff97-444e-9875-181537d5d15e" providerId="ADAL" clId="{A14041F5-F53F-45BE-B9E6-F52D1CA760FA}" dt="2024-02-15T17:48:09.053" v="38" actId="5793"/>
          <ac:spMkLst>
            <pc:docMk/>
            <pc:sldMk cId="4084920428" sldId="256"/>
            <ac:spMk id="7" creationId="{CAABD17B-B1D6-414E-839D-BD60E26A3369}"/>
          </ac:spMkLst>
        </pc:spChg>
        <pc:spChg chg="mod">
          <ac:chgData name="Tamara Muñoz Barahona" userId="dfde66e6-ff97-444e-9875-181537d5d15e" providerId="ADAL" clId="{A14041F5-F53F-45BE-B9E6-F52D1CA760FA}" dt="2024-02-15T17:48:48.351" v="64" actId="5793"/>
          <ac:spMkLst>
            <pc:docMk/>
            <pc:sldMk cId="4084920428" sldId="256"/>
            <ac:spMk id="8" creationId="{ABD5F47E-2C27-4927-9DD3-2A093C4C556E}"/>
          </ac:spMkLst>
        </pc:spChg>
        <pc:spChg chg="mod">
          <ac:chgData name="Tamara Muñoz Barahona" userId="dfde66e6-ff97-444e-9875-181537d5d15e" providerId="ADAL" clId="{A14041F5-F53F-45BE-B9E6-F52D1CA760FA}" dt="2024-02-15T17:48:12.972" v="42" actId="5793"/>
          <ac:spMkLst>
            <pc:docMk/>
            <pc:sldMk cId="4084920428" sldId="256"/>
            <ac:spMk id="9" creationId="{C61A9B02-68E1-4EF8-B7C9-4C63BF10DA18}"/>
          </ac:spMkLst>
        </pc:spChg>
        <pc:spChg chg="mod">
          <ac:chgData name="Tamara Muñoz Barahona" userId="dfde66e6-ff97-444e-9875-181537d5d15e" providerId="ADAL" clId="{A14041F5-F53F-45BE-B9E6-F52D1CA760FA}" dt="2024-02-15T17:48:51.388" v="68" actId="5793"/>
          <ac:spMkLst>
            <pc:docMk/>
            <pc:sldMk cId="4084920428" sldId="256"/>
            <ac:spMk id="10" creationId="{75965D45-9BD7-4029-ACC4-4BBC51B1CCE9}"/>
          </ac:spMkLst>
        </pc:spChg>
        <pc:spChg chg="mod">
          <ac:chgData name="Tamara Muñoz Barahona" userId="dfde66e6-ff97-444e-9875-181537d5d15e" providerId="ADAL" clId="{A14041F5-F53F-45BE-B9E6-F52D1CA760FA}" dt="2024-02-15T17:49:02.679" v="76" actId="5793"/>
          <ac:spMkLst>
            <pc:docMk/>
            <pc:sldMk cId="4084920428" sldId="256"/>
            <ac:spMk id="11" creationId="{127FB763-F414-4D9D-AAA8-88FA01828CF6}"/>
          </ac:spMkLst>
        </pc:spChg>
        <pc:spChg chg="mod">
          <ac:chgData name="Tamara Muñoz Barahona" userId="dfde66e6-ff97-444e-9875-181537d5d15e" providerId="ADAL" clId="{A14041F5-F53F-45BE-B9E6-F52D1CA760FA}" dt="2024-02-15T17:48:54.615" v="72" actId="5793"/>
          <ac:spMkLst>
            <pc:docMk/>
            <pc:sldMk cId="4084920428" sldId="256"/>
            <ac:spMk id="12" creationId="{D44AF2FE-943F-47BE-A5C6-0FC02B54E6CE}"/>
          </ac:spMkLst>
        </pc:spChg>
        <pc:spChg chg="add mod">
          <ac:chgData name="Tamara Muñoz Barahona" userId="dfde66e6-ff97-444e-9875-181537d5d15e" providerId="ADAL" clId="{A14041F5-F53F-45BE-B9E6-F52D1CA760FA}" dt="2024-02-15T17:52:02.477" v="121"/>
          <ac:spMkLst>
            <pc:docMk/>
            <pc:sldMk cId="4084920428" sldId="256"/>
            <ac:spMk id="13" creationId="{C38EA480-E525-4CBC-934A-4DBDB2067F4E}"/>
          </ac:spMkLst>
        </pc:spChg>
        <pc:spChg chg="mod">
          <ac:chgData name="Tamara Muñoz Barahona" userId="dfde66e6-ff97-444e-9875-181537d5d15e" providerId="ADAL" clId="{A14041F5-F53F-45BE-B9E6-F52D1CA760FA}" dt="2024-02-15T17:49:05.612" v="80" actId="5793"/>
          <ac:spMkLst>
            <pc:docMk/>
            <pc:sldMk cId="4084920428" sldId="256"/>
            <ac:spMk id="14" creationId="{E271DBF7-0534-4895-A5E9-EB7F3B02319B}"/>
          </ac:spMkLst>
        </pc:spChg>
        <pc:spChg chg="mod">
          <ac:chgData name="Tamara Muñoz Barahona" userId="dfde66e6-ff97-444e-9875-181537d5d15e" providerId="ADAL" clId="{A14041F5-F53F-45BE-B9E6-F52D1CA760FA}" dt="2024-02-15T17:49:08.529" v="84" actId="5793"/>
          <ac:spMkLst>
            <pc:docMk/>
            <pc:sldMk cId="4084920428" sldId="256"/>
            <ac:spMk id="15" creationId="{B1CEA675-256A-4905-AF9B-A4D314E4F0A3}"/>
          </ac:spMkLst>
        </pc:spChg>
        <pc:spChg chg="mod">
          <ac:chgData name="Tamara Muñoz Barahona" userId="dfde66e6-ff97-444e-9875-181537d5d15e" providerId="ADAL" clId="{A14041F5-F53F-45BE-B9E6-F52D1CA760FA}" dt="2024-02-15T17:48:16.156" v="46" actId="5793"/>
          <ac:spMkLst>
            <pc:docMk/>
            <pc:sldMk cId="4084920428" sldId="256"/>
            <ac:spMk id="16" creationId="{C279E294-1B7E-43C4-B977-C7DD9BF2C5C2}"/>
          </ac:spMkLst>
        </pc:spChg>
      </pc:sldChg>
      <pc:sldChg chg="modSp mod">
        <pc:chgData name="Tamara Muñoz Barahona" userId="dfde66e6-ff97-444e-9875-181537d5d15e" providerId="ADAL" clId="{A14041F5-F53F-45BE-B9E6-F52D1CA760FA}" dt="2024-02-15T17:50:15.278" v="113" actId="14100"/>
        <pc:sldMkLst>
          <pc:docMk/>
          <pc:sldMk cId="1820996764" sldId="257"/>
        </pc:sldMkLst>
        <pc:spChg chg="mod">
          <ac:chgData name="Tamara Muñoz Barahona" userId="dfde66e6-ff97-444e-9875-181537d5d15e" providerId="ADAL" clId="{A14041F5-F53F-45BE-B9E6-F52D1CA760FA}" dt="2024-02-15T17:50:04.059" v="107" actId="14100"/>
          <ac:spMkLst>
            <pc:docMk/>
            <pc:sldMk cId="1820996764" sldId="257"/>
            <ac:spMk id="5" creationId="{32A57ACB-37A2-47B0-A8FE-425ECAEEE96B}"/>
          </ac:spMkLst>
        </pc:spChg>
        <pc:spChg chg="mod">
          <ac:chgData name="Tamara Muñoz Barahona" userId="dfde66e6-ff97-444e-9875-181537d5d15e" providerId="ADAL" clId="{A14041F5-F53F-45BE-B9E6-F52D1CA760FA}" dt="2024-02-15T17:50:15.278" v="113" actId="14100"/>
          <ac:spMkLst>
            <pc:docMk/>
            <pc:sldMk cId="1820996764" sldId="257"/>
            <ac:spMk id="6" creationId="{89A33329-BB15-4011-8B65-C446811B89ED}"/>
          </ac:spMkLst>
        </pc:spChg>
        <pc:spChg chg="mod">
          <ac:chgData name="Tamara Muñoz Barahona" userId="dfde66e6-ff97-444e-9875-181537d5d15e" providerId="ADAL" clId="{A14041F5-F53F-45BE-B9E6-F52D1CA760FA}" dt="2024-02-15T17:49:33.293" v="89" actId="14100"/>
          <ac:spMkLst>
            <pc:docMk/>
            <pc:sldMk cId="1820996764" sldId="257"/>
            <ac:spMk id="11" creationId="{22F4CA99-9ED2-4055-A1AC-2A9CD296A325}"/>
          </ac:spMkLst>
        </pc:spChg>
        <pc:spChg chg="mod">
          <ac:chgData name="Tamara Muñoz Barahona" userId="dfde66e6-ff97-444e-9875-181537d5d15e" providerId="ADAL" clId="{A14041F5-F53F-45BE-B9E6-F52D1CA760FA}" dt="2024-02-15T17:49:55.861" v="101" actId="1076"/>
          <ac:spMkLst>
            <pc:docMk/>
            <pc:sldMk cId="1820996764" sldId="257"/>
            <ac:spMk id="12" creationId="{045652AA-E765-4793-AF84-47517BB65289}"/>
          </ac:spMkLst>
        </pc:spChg>
        <pc:spChg chg="mod">
          <ac:chgData name="Tamara Muñoz Barahona" userId="dfde66e6-ff97-444e-9875-181537d5d15e" providerId="ADAL" clId="{A14041F5-F53F-45BE-B9E6-F52D1CA760FA}" dt="2024-02-15T17:49:53.256" v="100" actId="1076"/>
          <ac:spMkLst>
            <pc:docMk/>
            <pc:sldMk cId="1820996764" sldId="257"/>
            <ac:spMk id="18" creationId="{0F880F55-5B38-4CE9-B7FC-0B7F3C7A96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c2jOZo97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1hTsvKZitk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506E0C-1A27-47A8-9388-DBB70B84DF1C}"/>
              </a:ext>
            </a:extLst>
          </p:cNvPr>
          <p:cNvSpPr txBox="1"/>
          <p:nvPr/>
        </p:nvSpPr>
        <p:spPr>
          <a:xfrm>
            <a:off x="2197293" y="8702913"/>
            <a:ext cx="2565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AAF11C-6FB7-42E8-B70F-2C1E4F6C5430}"/>
              </a:ext>
            </a:extLst>
          </p:cNvPr>
          <p:cNvSpPr txBox="1"/>
          <p:nvPr/>
        </p:nvSpPr>
        <p:spPr>
          <a:xfrm>
            <a:off x="4831456" y="8666542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7FAC0F-C834-467E-944F-5113E2E2E1AF}"/>
              </a:ext>
            </a:extLst>
          </p:cNvPr>
          <p:cNvSpPr txBox="1"/>
          <p:nvPr/>
        </p:nvSpPr>
        <p:spPr>
          <a:xfrm>
            <a:off x="2197292" y="9165853"/>
            <a:ext cx="2565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4CFABA1-6709-4FF0-BBB6-B775C203CB0A}"/>
              </a:ext>
            </a:extLst>
          </p:cNvPr>
          <p:cNvSpPr txBox="1"/>
          <p:nvPr/>
        </p:nvSpPr>
        <p:spPr>
          <a:xfrm>
            <a:off x="4831456" y="9165853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ABD17B-B1D6-414E-839D-BD60E26A3369}"/>
              </a:ext>
            </a:extLst>
          </p:cNvPr>
          <p:cNvSpPr txBox="1"/>
          <p:nvPr/>
        </p:nvSpPr>
        <p:spPr>
          <a:xfrm>
            <a:off x="2197293" y="9608641"/>
            <a:ext cx="266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D5F47E-2C27-4927-9DD3-2A093C4C556E}"/>
              </a:ext>
            </a:extLst>
          </p:cNvPr>
          <p:cNvSpPr txBox="1"/>
          <p:nvPr/>
        </p:nvSpPr>
        <p:spPr>
          <a:xfrm>
            <a:off x="4831456" y="959222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1A9B02-68E1-4EF8-B7C9-4C63BF10DA18}"/>
              </a:ext>
            </a:extLst>
          </p:cNvPr>
          <p:cNvSpPr txBox="1"/>
          <p:nvPr/>
        </p:nvSpPr>
        <p:spPr>
          <a:xfrm>
            <a:off x="2197293" y="10059241"/>
            <a:ext cx="2565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965D45-9BD7-4029-ACC4-4BBC51B1CCE9}"/>
              </a:ext>
            </a:extLst>
          </p:cNvPr>
          <p:cNvSpPr txBox="1"/>
          <p:nvPr/>
        </p:nvSpPr>
        <p:spPr>
          <a:xfrm>
            <a:off x="4831456" y="10048003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27FB763-F414-4D9D-AAA8-88FA01828CF6}"/>
              </a:ext>
            </a:extLst>
          </p:cNvPr>
          <p:cNvSpPr txBox="1"/>
          <p:nvPr/>
        </p:nvSpPr>
        <p:spPr>
          <a:xfrm>
            <a:off x="2197293" y="12324011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44AF2FE-943F-47BE-A5C6-0FC02B54E6CE}"/>
              </a:ext>
            </a:extLst>
          </p:cNvPr>
          <p:cNvSpPr txBox="1"/>
          <p:nvPr/>
        </p:nvSpPr>
        <p:spPr>
          <a:xfrm>
            <a:off x="4831456" y="1050984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71DBF7-0534-4895-A5E9-EB7F3B02319B}"/>
              </a:ext>
            </a:extLst>
          </p:cNvPr>
          <p:cNvSpPr txBox="1"/>
          <p:nvPr/>
        </p:nvSpPr>
        <p:spPr>
          <a:xfrm>
            <a:off x="2197293" y="1269348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1CEA675-256A-4905-AF9B-A4D314E4F0A3}"/>
              </a:ext>
            </a:extLst>
          </p:cNvPr>
          <p:cNvSpPr txBox="1"/>
          <p:nvPr/>
        </p:nvSpPr>
        <p:spPr>
          <a:xfrm>
            <a:off x="2197293" y="1304437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79E294-1B7E-43C4-B977-C7DD9BF2C5C2}"/>
              </a:ext>
            </a:extLst>
          </p:cNvPr>
          <p:cNvSpPr txBox="1"/>
          <p:nvPr/>
        </p:nvSpPr>
        <p:spPr>
          <a:xfrm>
            <a:off x="2197292" y="10509841"/>
            <a:ext cx="2565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2" name="Rectángulo 1">
            <a:hlinkClick r:id="rId3"/>
            <a:extLst>
              <a:ext uri="{FF2B5EF4-FFF2-40B4-BE49-F238E27FC236}">
                <a16:creationId xmlns:a16="http://schemas.microsoft.com/office/drawing/2014/main" id="{0100946A-AFC9-4F5A-BDA1-DB7B6CD75640}"/>
              </a:ext>
            </a:extLst>
          </p:cNvPr>
          <p:cNvSpPr/>
          <p:nvPr/>
        </p:nvSpPr>
        <p:spPr>
          <a:xfrm>
            <a:off x="2495550" y="6572250"/>
            <a:ext cx="1647825" cy="254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12">
            <a:hlinkClick r:id="rId4"/>
            <a:extLst>
              <a:ext uri="{FF2B5EF4-FFF2-40B4-BE49-F238E27FC236}">
                <a16:creationId xmlns:a16="http://schemas.microsoft.com/office/drawing/2014/main" id="{C38EA480-E525-4CBC-934A-4DBDB2067F4E}"/>
              </a:ext>
            </a:extLst>
          </p:cNvPr>
          <p:cNvSpPr/>
          <p:nvPr/>
        </p:nvSpPr>
        <p:spPr>
          <a:xfrm>
            <a:off x="6400800" y="6572250"/>
            <a:ext cx="1828800" cy="254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F880F55-5B38-4CE9-B7FC-0B7F3C7A9672}"/>
              </a:ext>
            </a:extLst>
          </p:cNvPr>
          <p:cNvSpPr txBox="1"/>
          <p:nvPr/>
        </p:nvSpPr>
        <p:spPr>
          <a:xfrm>
            <a:off x="5736884" y="5280734"/>
            <a:ext cx="4645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F4CA99-9ED2-4055-A1AC-2A9CD296A325}"/>
              </a:ext>
            </a:extLst>
          </p:cNvPr>
          <p:cNvSpPr txBox="1"/>
          <p:nvPr/>
        </p:nvSpPr>
        <p:spPr>
          <a:xfrm>
            <a:off x="928167" y="5138447"/>
            <a:ext cx="4701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5652AA-E765-4793-AF84-47517BB65289}"/>
              </a:ext>
            </a:extLst>
          </p:cNvPr>
          <p:cNvSpPr txBox="1"/>
          <p:nvPr/>
        </p:nvSpPr>
        <p:spPr>
          <a:xfrm>
            <a:off x="5736884" y="6930255"/>
            <a:ext cx="4645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2A57ACB-37A2-47B0-A8FE-425ECAEEE96B}"/>
              </a:ext>
            </a:extLst>
          </p:cNvPr>
          <p:cNvSpPr txBox="1"/>
          <p:nvPr/>
        </p:nvSpPr>
        <p:spPr>
          <a:xfrm>
            <a:off x="5736884" y="8581092"/>
            <a:ext cx="4645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9A33329-BB15-4011-8B65-C446811B89ED}"/>
              </a:ext>
            </a:extLst>
          </p:cNvPr>
          <p:cNvSpPr txBox="1"/>
          <p:nvPr/>
        </p:nvSpPr>
        <p:spPr>
          <a:xfrm>
            <a:off x="5736884" y="10263516"/>
            <a:ext cx="4645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/>
                </a:solidFill>
                <a:latin typeface="Leelawadee" panose="020B0502040204020203" pitchFamily="34" charset="-34"/>
                <a:ea typeface="Gadugi" panose="020B0502040204020203" pitchFamily="34" charset="0"/>
                <a:cs typeface="Leelawadee" panose="020B0502040204020203" pitchFamily="34" charset="-34"/>
              </a:rPr>
              <a:t>Escribe aquí…</a:t>
            </a:r>
            <a:endParaRPr lang="es-CL" sz="1400" dirty="0">
              <a:solidFill>
                <a:schemeClr val="accent1"/>
              </a:solidFill>
              <a:latin typeface="Leelawadee" panose="020B0502040204020203" pitchFamily="34" charset="-34"/>
              <a:ea typeface="Gadugi" panose="020B0502040204020203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54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Leelawadee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2</cp:revision>
  <dcterms:created xsi:type="dcterms:W3CDTF">2023-11-10T12:29:32Z</dcterms:created>
  <dcterms:modified xsi:type="dcterms:W3CDTF">2024-02-15T17:52:11Z</dcterms:modified>
</cp:coreProperties>
</file>