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</p:sldIdLst>
  <p:sldSz cx="10799763" cy="1367948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110" d="100"/>
          <a:sy n="110" d="100"/>
        </p:scale>
        <p:origin x="1110" y="-39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9982" y="2238751"/>
            <a:ext cx="9179799" cy="4762488"/>
          </a:xfrm>
        </p:spPr>
        <p:txBody>
          <a:bodyPr anchor="b"/>
          <a:lstStyle>
            <a:lvl1pPr algn="ctr">
              <a:defRPr sz="7087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49971" y="7184899"/>
            <a:ext cx="8099822" cy="3302709"/>
          </a:xfrm>
        </p:spPr>
        <p:txBody>
          <a:bodyPr/>
          <a:lstStyle>
            <a:lvl1pPr marL="0" indent="0" algn="ctr">
              <a:buNone/>
              <a:defRPr sz="2835"/>
            </a:lvl1pPr>
            <a:lvl2pPr marL="539999" indent="0" algn="ctr">
              <a:buNone/>
              <a:defRPr sz="2362"/>
            </a:lvl2pPr>
            <a:lvl3pPr marL="1079998" indent="0" algn="ctr">
              <a:buNone/>
              <a:defRPr sz="2126"/>
            </a:lvl3pPr>
            <a:lvl4pPr marL="1619997" indent="0" algn="ctr">
              <a:buNone/>
              <a:defRPr sz="1890"/>
            </a:lvl4pPr>
            <a:lvl5pPr marL="2159996" indent="0" algn="ctr">
              <a:buNone/>
              <a:defRPr sz="1890"/>
            </a:lvl5pPr>
            <a:lvl6pPr marL="2699995" indent="0" algn="ctr">
              <a:buNone/>
              <a:defRPr sz="1890"/>
            </a:lvl6pPr>
            <a:lvl7pPr marL="3239994" indent="0" algn="ctr">
              <a:buNone/>
              <a:defRPr sz="1890"/>
            </a:lvl7pPr>
            <a:lvl8pPr marL="3779992" indent="0" algn="ctr">
              <a:buNone/>
              <a:defRPr sz="1890"/>
            </a:lvl8pPr>
            <a:lvl9pPr marL="4319991" indent="0" algn="ctr">
              <a:buNone/>
              <a:defRPr sz="189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FE905-DA3D-4AC7-9265-49A6DC1B2927}" type="datetimeFigureOut">
              <a:rPr lang="es-CL" smtClean="0"/>
              <a:t>15-02-2024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1B4D4-D034-4FB0-89CC-ADF7FD7D78C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0457639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FE905-DA3D-4AC7-9265-49A6DC1B2927}" type="datetimeFigureOut">
              <a:rPr lang="es-CL" smtClean="0"/>
              <a:t>15-02-2024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1B4D4-D034-4FB0-89CC-ADF7FD7D78C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7441309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859" y="3410376"/>
            <a:ext cx="9314796" cy="5690286"/>
          </a:xfrm>
        </p:spPr>
        <p:txBody>
          <a:bodyPr anchor="b"/>
          <a:lstStyle>
            <a:lvl1pPr>
              <a:defRPr sz="7087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859" y="9154495"/>
            <a:ext cx="9314796" cy="2992387"/>
          </a:xfrm>
        </p:spPr>
        <p:txBody>
          <a:bodyPr/>
          <a:lstStyle>
            <a:lvl1pPr marL="0" indent="0">
              <a:buNone/>
              <a:defRPr sz="2835">
                <a:solidFill>
                  <a:schemeClr val="tx1"/>
                </a:solidFill>
              </a:defRPr>
            </a:lvl1pPr>
            <a:lvl2pPr marL="539999" indent="0">
              <a:buNone/>
              <a:defRPr sz="2362">
                <a:solidFill>
                  <a:schemeClr val="tx1">
                    <a:tint val="75000"/>
                  </a:schemeClr>
                </a:solidFill>
              </a:defRPr>
            </a:lvl2pPr>
            <a:lvl3pPr marL="1079998" indent="0">
              <a:buNone/>
              <a:defRPr sz="2126">
                <a:solidFill>
                  <a:schemeClr val="tx1">
                    <a:tint val="75000"/>
                  </a:schemeClr>
                </a:solidFill>
              </a:defRPr>
            </a:lvl3pPr>
            <a:lvl4pPr marL="1619997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4pPr>
            <a:lvl5pPr marL="2159996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5pPr>
            <a:lvl6pPr marL="2699995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6pPr>
            <a:lvl7pPr marL="3239994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7pPr>
            <a:lvl8pPr marL="3779992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8pPr>
            <a:lvl9pPr marL="4319991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FE905-DA3D-4AC7-9265-49A6DC1B2927}" type="datetimeFigureOut">
              <a:rPr lang="es-CL" smtClean="0"/>
              <a:t>15-02-2024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1B4D4-D034-4FB0-89CC-ADF7FD7D78C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6190720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42484" y="3641531"/>
            <a:ext cx="4589899" cy="8679509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67380" y="3641531"/>
            <a:ext cx="4589899" cy="8679509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FE905-DA3D-4AC7-9265-49A6DC1B2927}" type="datetimeFigureOut">
              <a:rPr lang="es-CL" smtClean="0"/>
              <a:t>15-02-2024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1B4D4-D034-4FB0-89CC-ADF7FD7D78C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8043480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3890" y="728309"/>
            <a:ext cx="9314796" cy="264406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3892" y="3353376"/>
            <a:ext cx="4568805" cy="1643437"/>
          </a:xfrm>
        </p:spPr>
        <p:txBody>
          <a:bodyPr anchor="b"/>
          <a:lstStyle>
            <a:lvl1pPr marL="0" indent="0">
              <a:buNone/>
              <a:defRPr sz="2835" b="1"/>
            </a:lvl1pPr>
            <a:lvl2pPr marL="539999" indent="0">
              <a:buNone/>
              <a:defRPr sz="2362" b="1"/>
            </a:lvl2pPr>
            <a:lvl3pPr marL="1079998" indent="0">
              <a:buNone/>
              <a:defRPr sz="2126" b="1"/>
            </a:lvl3pPr>
            <a:lvl4pPr marL="1619997" indent="0">
              <a:buNone/>
              <a:defRPr sz="1890" b="1"/>
            </a:lvl4pPr>
            <a:lvl5pPr marL="2159996" indent="0">
              <a:buNone/>
              <a:defRPr sz="1890" b="1"/>
            </a:lvl5pPr>
            <a:lvl6pPr marL="2699995" indent="0">
              <a:buNone/>
              <a:defRPr sz="1890" b="1"/>
            </a:lvl6pPr>
            <a:lvl7pPr marL="3239994" indent="0">
              <a:buNone/>
              <a:defRPr sz="1890" b="1"/>
            </a:lvl7pPr>
            <a:lvl8pPr marL="3779992" indent="0">
              <a:buNone/>
              <a:defRPr sz="1890" b="1"/>
            </a:lvl8pPr>
            <a:lvl9pPr marL="4319991" indent="0">
              <a:buNone/>
              <a:defRPr sz="189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43892" y="4996813"/>
            <a:ext cx="4568805" cy="7349559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67381" y="3353376"/>
            <a:ext cx="4591306" cy="1643437"/>
          </a:xfrm>
        </p:spPr>
        <p:txBody>
          <a:bodyPr anchor="b"/>
          <a:lstStyle>
            <a:lvl1pPr marL="0" indent="0">
              <a:buNone/>
              <a:defRPr sz="2835" b="1"/>
            </a:lvl1pPr>
            <a:lvl2pPr marL="539999" indent="0">
              <a:buNone/>
              <a:defRPr sz="2362" b="1"/>
            </a:lvl2pPr>
            <a:lvl3pPr marL="1079998" indent="0">
              <a:buNone/>
              <a:defRPr sz="2126" b="1"/>
            </a:lvl3pPr>
            <a:lvl4pPr marL="1619997" indent="0">
              <a:buNone/>
              <a:defRPr sz="1890" b="1"/>
            </a:lvl4pPr>
            <a:lvl5pPr marL="2159996" indent="0">
              <a:buNone/>
              <a:defRPr sz="1890" b="1"/>
            </a:lvl5pPr>
            <a:lvl6pPr marL="2699995" indent="0">
              <a:buNone/>
              <a:defRPr sz="1890" b="1"/>
            </a:lvl6pPr>
            <a:lvl7pPr marL="3239994" indent="0">
              <a:buNone/>
              <a:defRPr sz="1890" b="1"/>
            </a:lvl7pPr>
            <a:lvl8pPr marL="3779992" indent="0">
              <a:buNone/>
              <a:defRPr sz="1890" b="1"/>
            </a:lvl8pPr>
            <a:lvl9pPr marL="4319991" indent="0">
              <a:buNone/>
              <a:defRPr sz="189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67381" y="4996813"/>
            <a:ext cx="4591306" cy="7349559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FE905-DA3D-4AC7-9265-49A6DC1B2927}" type="datetimeFigureOut">
              <a:rPr lang="es-CL" smtClean="0"/>
              <a:t>15-02-2024</a:t>
            </a:fld>
            <a:endParaRPr lang="es-C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1B4D4-D034-4FB0-89CC-ADF7FD7D78C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7942071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FE905-DA3D-4AC7-9265-49A6DC1B2927}" type="datetimeFigureOut">
              <a:rPr lang="es-CL" smtClean="0"/>
              <a:t>15-02-2024</a:t>
            </a:fld>
            <a:endParaRPr lang="es-C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1B4D4-D034-4FB0-89CC-ADF7FD7D78C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3644952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FE905-DA3D-4AC7-9265-49A6DC1B2927}" type="datetimeFigureOut">
              <a:rPr lang="es-CL" smtClean="0"/>
              <a:t>15-02-2024</a:t>
            </a:fld>
            <a:endParaRPr lang="es-C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1B4D4-D034-4FB0-89CC-ADF7FD7D78C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060724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3890" y="911966"/>
            <a:ext cx="3483205" cy="3191881"/>
          </a:xfrm>
        </p:spPr>
        <p:txBody>
          <a:bodyPr anchor="b"/>
          <a:lstStyle>
            <a:lvl1pPr>
              <a:defRPr sz="378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1306" y="1969596"/>
            <a:ext cx="5467380" cy="9721303"/>
          </a:xfrm>
        </p:spPr>
        <p:txBody>
          <a:bodyPr/>
          <a:lstStyle>
            <a:lvl1pPr>
              <a:defRPr sz="3780"/>
            </a:lvl1pPr>
            <a:lvl2pPr>
              <a:defRPr sz="3307"/>
            </a:lvl2pPr>
            <a:lvl3pPr>
              <a:defRPr sz="2835"/>
            </a:lvl3pPr>
            <a:lvl4pPr>
              <a:defRPr sz="2362"/>
            </a:lvl4pPr>
            <a:lvl5pPr>
              <a:defRPr sz="2362"/>
            </a:lvl5pPr>
            <a:lvl6pPr>
              <a:defRPr sz="2362"/>
            </a:lvl6pPr>
            <a:lvl7pPr>
              <a:defRPr sz="2362"/>
            </a:lvl7pPr>
            <a:lvl8pPr>
              <a:defRPr sz="2362"/>
            </a:lvl8pPr>
            <a:lvl9pPr>
              <a:defRPr sz="2362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43890" y="4103846"/>
            <a:ext cx="3483205" cy="7602883"/>
          </a:xfrm>
        </p:spPr>
        <p:txBody>
          <a:bodyPr/>
          <a:lstStyle>
            <a:lvl1pPr marL="0" indent="0">
              <a:buNone/>
              <a:defRPr sz="1890"/>
            </a:lvl1pPr>
            <a:lvl2pPr marL="539999" indent="0">
              <a:buNone/>
              <a:defRPr sz="1654"/>
            </a:lvl2pPr>
            <a:lvl3pPr marL="1079998" indent="0">
              <a:buNone/>
              <a:defRPr sz="1417"/>
            </a:lvl3pPr>
            <a:lvl4pPr marL="1619997" indent="0">
              <a:buNone/>
              <a:defRPr sz="1181"/>
            </a:lvl4pPr>
            <a:lvl5pPr marL="2159996" indent="0">
              <a:buNone/>
              <a:defRPr sz="1181"/>
            </a:lvl5pPr>
            <a:lvl6pPr marL="2699995" indent="0">
              <a:buNone/>
              <a:defRPr sz="1181"/>
            </a:lvl6pPr>
            <a:lvl7pPr marL="3239994" indent="0">
              <a:buNone/>
              <a:defRPr sz="1181"/>
            </a:lvl7pPr>
            <a:lvl8pPr marL="3779992" indent="0">
              <a:buNone/>
              <a:defRPr sz="1181"/>
            </a:lvl8pPr>
            <a:lvl9pPr marL="4319991" indent="0">
              <a:buNone/>
              <a:defRPr sz="118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FE905-DA3D-4AC7-9265-49A6DC1B2927}" type="datetimeFigureOut">
              <a:rPr lang="es-CL" smtClean="0"/>
              <a:t>15-02-2024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1B4D4-D034-4FB0-89CC-ADF7FD7D78C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2638393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3890" y="911966"/>
            <a:ext cx="3483205" cy="3191881"/>
          </a:xfrm>
        </p:spPr>
        <p:txBody>
          <a:bodyPr anchor="b"/>
          <a:lstStyle>
            <a:lvl1pPr>
              <a:defRPr sz="378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91306" y="1969596"/>
            <a:ext cx="5467380" cy="9721303"/>
          </a:xfrm>
        </p:spPr>
        <p:txBody>
          <a:bodyPr anchor="t"/>
          <a:lstStyle>
            <a:lvl1pPr marL="0" indent="0">
              <a:buNone/>
              <a:defRPr sz="3780"/>
            </a:lvl1pPr>
            <a:lvl2pPr marL="539999" indent="0">
              <a:buNone/>
              <a:defRPr sz="3307"/>
            </a:lvl2pPr>
            <a:lvl3pPr marL="1079998" indent="0">
              <a:buNone/>
              <a:defRPr sz="2835"/>
            </a:lvl3pPr>
            <a:lvl4pPr marL="1619997" indent="0">
              <a:buNone/>
              <a:defRPr sz="2362"/>
            </a:lvl4pPr>
            <a:lvl5pPr marL="2159996" indent="0">
              <a:buNone/>
              <a:defRPr sz="2362"/>
            </a:lvl5pPr>
            <a:lvl6pPr marL="2699995" indent="0">
              <a:buNone/>
              <a:defRPr sz="2362"/>
            </a:lvl6pPr>
            <a:lvl7pPr marL="3239994" indent="0">
              <a:buNone/>
              <a:defRPr sz="2362"/>
            </a:lvl7pPr>
            <a:lvl8pPr marL="3779992" indent="0">
              <a:buNone/>
              <a:defRPr sz="2362"/>
            </a:lvl8pPr>
            <a:lvl9pPr marL="4319991" indent="0">
              <a:buNone/>
              <a:defRPr sz="2362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43890" y="4103846"/>
            <a:ext cx="3483205" cy="7602883"/>
          </a:xfrm>
        </p:spPr>
        <p:txBody>
          <a:bodyPr/>
          <a:lstStyle>
            <a:lvl1pPr marL="0" indent="0">
              <a:buNone/>
              <a:defRPr sz="1890"/>
            </a:lvl1pPr>
            <a:lvl2pPr marL="539999" indent="0">
              <a:buNone/>
              <a:defRPr sz="1654"/>
            </a:lvl2pPr>
            <a:lvl3pPr marL="1079998" indent="0">
              <a:buNone/>
              <a:defRPr sz="1417"/>
            </a:lvl3pPr>
            <a:lvl4pPr marL="1619997" indent="0">
              <a:buNone/>
              <a:defRPr sz="1181"/>
            </a:lvl4pPr>
            <a:lvl5pPr marL="2159996" indent="0">
              <a:buNone/>
              <a:defRPr sz="1181"/>
            </a:lvl5pPr>
            <a:lvl6pPr marL="2699995" indent="0">
              <a:buNone/>
              <a:defRPr sz="1181"/>
            </a:lvl6pPr>
            <a:lvl7pPr marL="3239994" indent="0">
              <a:buNone/>
              <a:defRPr sz="1181"/>
            </a:lvl7pPr>
            <a:lvl8pPr marL="3779992" indent="0">
              <a:buNone/>
              <a:defRPr sz="1181"/>
            </a:lvl8pPr>
            <a:lvl9pPr marL="4319991" indent="0">
              <a:buNone/>
              <a:defRPr sz="118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FE905-DA3D-4AC7-9265-49A6DC1B2927}" type="datetimeFigureOut">
              <a:rPr lang="es-CL" smtClean="0"/>
              <a:t>15-02-2024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1B4D4-D034-4FB0-89CC-ADF7FD7D78C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0560070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FE905-DA3D-4AC7-9265-49A6DC1B2927}" type="datetimeFigureOut">
              <a:rPr lang="es-CL" smtClean="0"/>
              <a:t>15-02-2024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1B4D4-D034-4FB0-89CC-ADF7FD7D78C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2362731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28581" y="728306"/>
            <a:ext cx="2328699" cy="11592734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42484" y="728306"/>
            <a:ext cx="6851100" cy="11592734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FE905-DA3D-4AC7-9265-49A6DC1B2927}" type="datetimeFigureOut">
              <a:rPr lang="es-CL" smtClean="0"/>
              <a:t>15-02-2024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1B4D4-D034-4FB0-89CC-ADF7FD7D78C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9337830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42484" y="728309"/>
            <a:ext cx="9314796" cy="26440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2484" y="3641531"/>
            <a:ext cx="9314796" cy="86795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2484" y="12678862"/>
            <a:ext cx="2429947" cy="7283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1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AFE905-DA3D-4AC7-9265-49A6DC1B2927}" type="datetimeFigureOut">
              <a:rPr lang="es-CL" smtClean="0"/>
              <a:t>15-02-2024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77422" y="12678862"/>
            <a:ext cx="3644920" cy="7283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1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7332" y="12678862"/>
            <a:ext cx="2429947" cy="7283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1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F1B4D4-D034-4FB0-89CC-ADF7FD7D78C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1830820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079998" rtl="0" eaLnBrk="1" latinLnBrk="0" hangingPunct="1">
        <a:lnSpc>
          <a:spcPct val="90000"/>
        </a:lnSpc>
        <a:spcBef>
          <a:spcPct val="0"/>
        </a:spcBef>
        <a:buNone/>
        <a:defRPr sz="519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9999" indent="-269999" algn="l" defTabSz="1079998" rtl="0" eaLnBrk="1" latinLnBrk="0" hangingPunct="1">
        <a:lnSpc>
          <a:spcPct val="90000"/>
        </a:lnSpc>
        <a:spcBef>
          <a:spcPts val="1181"/>
        </a:spcBef>
        <a:buFont typeface="Arial" panose="020B0604020202020204" pitchFamily="34" charset="0"/>
        <a:buChar char="•"/>
        <a:defRPr sz="3307" kern="1200">
          <a:solidFill>
            <a:schemeClr val="tx1"/>
          </a:solidFill>
          <a:latin typeface="+mn-lt"/>
          <a:ea typeface="+mn-ea"/>
          <a:cs typeface="+mn-cs"/>
        </a:defRPr>
      </a:lvl1pPr>
      <a:lvl2pPr marL="809998" indent="-269999" algn="l" defTabSz="1079998" rtl="0" eaLnBrk="1" latinLnBrk="0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2pPr>
      <a:lvl3pPr marL="1349997" indent="-269999" algn="l" defTabSz="1079998" rtl="0" eaLnBrk="1" latinLnBrk="0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2362" kern="1200">
          <a:solidFill>
            <a:schemeClr val="tx1"/>
          </a:solidFill>
          <a:latin typeface="+mn-lt"/>
          <a:ea typeface="+mn-ea"/>
          <a:cs typeface="+mn-cs"/>
        </a:defRPr>
      </a:lvl3pPr>
      <a:lvl4pPr marL="1889996" indent="-269999" algn="l" defTabSz="1079998" rtl="0" eaLnBrk="1" latinLnBrk="0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2126" kern="1200">
          <a:solidFill>
            <a:schemeClr val="tx1"/>
          </a:solidFill>
          <a:latin typeface="+mn-lt"/>
          <a:ea typeface="+mn-ea"/>
          <a:cs typeface="+mn-cs"/>
        </a:defRPr>
      </a:lvl4pPr>
      <a:lvl5pPr marL="2429995" indent="-269999" algn="l" defTabSz="1079998" rtl="0" eaLnBrk="1" latinLnBrk="0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2126" kern="1200">
          <a:solidFill>
            <a:schemeClr val="tx1"/>
          </a:solidFill>
          <a:latin typeface="+mn-lt"/>
          <a:ea typeface="+mn-ea"/>
          <a:cs typeface="+mn-cs"/>
        </a:defRPr>
      </a:lvl5pPr>
      <a:lvl6pPr marL="2969994" indent="-269999" algn="l" defTabSz="1079998" rtl="0" eaLnBrk="1" latinLnBrk="0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2126" kern="1200">
          <a:solidFill>
            <a:schemeClr val="tx1"/>
          </a:solidFill>
          <a:latin typeface="+mn-lt"/>
          <a:ea typeface="+mn-ea"/>
          <a:cs typeface="+mn-cs"/>
        </a:defRPr>
      </a:lvl6pPr>
      <a:lvl7pPr marL="3509993" indent="-269999" algn="l" defTabSz="1079998" rtl="0" eaLnBrk="1" latinLnBrk="0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2126" kern="1200">
          <a:solidFill>
            <a:schemeClr val="tx1"/>
          </a:solidFill>
          <a:latin typeface="+mn-lt"/>
          <a:ea typeface="+mn-ea"/>
          <a:cs typeface="+mn-cs"/>
        </a:defRPr>
      </a:lvl7pPr>
      <a:lvl8pPr marL="4049992" indent="-269999" algn="l" defTabSz="1079998" rtl="0" eaLnBrk="1" latinLnBrk="0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2126" kern="1200">
          <a:solidFill>
            <a:schemeClr val="tx1"/>
          </a:solidFill>
          <a:latin typeface="+mn-lt"/>
          <a:ea typeface="+mn-ea"/>
          <a:cs typeface="+mn-cs"/>
        </a:defRPr>
      </a:lvl8pPr>
      <a:lvl9pPr marL="4589991" indent="-269999" algn="l" defTabSz="1079998" rtl="0" eaLnBrk="1" latinLnBrk="0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212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79998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1pPr>
      <a:lvl2pPr marL="539999" algn="l" defTabSz="1079998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2pPr>
      <a:lvl3pPr marL="1079998" algn="l" defTabSz="1079998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3pPr>
      <a:lvl4pPr marL="1619997" algn="l" defTabSz="1079998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4pPr>
      <a:lvl5pPr marL="2159996" algn="l" defTabSz="1079998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5pPr>
      <a:lvl6pPr marL="2699995" algn="l" defTabSz="1079998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6pPr>
      <a:lvl7pPr marL="3239994" algn="l" defTabSz="1079998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7pPr>
      <a:lvl8pPr marL="3779992" algn="l" defTabSz="1079998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8pPr>
      <a:lvl9pPr marL="4319991" algn="l" defTabSz="1079998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E6B100E0-1ABF-490F-B4EB-9874C1A05AAD}"/>
              </a:ext>
            </a:extLst>
          </p:cNvPr>
          <p:cNvSpPr txBox="1"/>
          <p:nvPr/>
        </p:nvSpPr>
        <p:spPr>
          <a:xfrm>
            <a:off x="5155932" y="6331172"/>
            <a:ext cx="14879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Escribe aquí…</a:t>
            </a:r>
            <a:endParaRPr lang="es-CL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0BDA3482-F6D3-4A47-8931-09E889444719}"/>
              </a:ext>
            </a:extLst>
          </p:cNvPr>
          <p:cNvSpPr txBox="1"/>
          <p:nvPr/>
        </p:nvSpPr>
        <p:spPr>
          <a:xfrm>
            <a:off x="8138587" y="8145645"/>
            <a:ext cx="14879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Escribe aquí…</a:t>
            </a:r>
            <a:endParaRPr lang="es-CL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7075B34F-8702-476B-A13E-9D0AD29C18B7}"/>
              </a:ext>
            </a:extLst>
          </p:cNvPr>
          <p:cNvSpPr txBox="1"/>
          <p:nvPr/>
        </p:nvSpPr>
        <p:spPr>
          <a:xfrm>
            <a:off x="8307248" y="9571778"/>
            <a:ext cx="14879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Escribe aquí…</a:t>
            </a:r>
            <a:endParaRPr lang="es-CL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CD1E3637-5273-45D3-8BF4-766D510DCF01}"/>
              </a:ext>
            </a:extLst>
          </p:cNvPr>
          <p:cNvSpPr txBox="1"/>
          <p:nvPr/>
        </p:nvSpPr>
        <p:spPr>
          <a:xfrm>
            <a:off x="2989291" y="7071055"/>
            <a:ext cx="14879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Escribe aquí…</a:t>
            </a:r>
            <a:endParaRPr lang="es-CL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604880EE-331C-4293-9F39-2BA459BE4581}"/>
              </a:ext>
            </a:extLst>
          </p:cNvPr>
          <p:cNvSpPr txBox="1"/>
          <p:nvPr/>
        </p:nvSpPr>
        <p:spPr>
          <a:xfrm>
            <a:off x="7319656" y="7081229"/>
            <a:ext cx="14879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Escribe aquí…</a:t>
            </a:r>
            <a:endParaRPr lang="es-CL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5D3D0B6F-D30B-4D29-B43F-B4E32D6399E4}"/>
              </a:ext>
            </a:extLst>
          </p:cNvPr>
          <p:cNvSpPr txBox="1"/>
          <p:nvPr/>
        </p:nvSpPr>
        <p:spPr>
          <a:xfrm>
            <a:off x="1986160" y="8207793"/>
            <a:ext cx="14879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Escribe aquí…</a:t>
            </a:r>
            <a:endParaRPr lang="es-CL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D08ECDBF-AC5F-4F61-8897-F1C718634924}"/>
              </a:ext>
            </a:extLst>
          </p:cNvPr>
          <p:cNvSpPr txBox="1"/>
          <p:nvPr/>
        </p:nvSpPr>
        <p:spPr>
          <a:xfrm>
            <a:off x="1895342" y="9522508"/>
            <a:ext cx="14879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Escribe aquí…</a:t>
            </a:r>
            <a:endParaRPr lang="es-CL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E136C47C-6982-4349-AB50-ECF9D0C2F67E}"/>
              </a:ext>
            </a:extLst>
          </p:cNvPr>
          <p:cNvSpPr txBox="1"/>
          <p:nvPr/>
        </p:nvSpPr>
        <p:spPr>
          <a:xfrm>
            <a:off x="1674507" y="10814857"/>
            <a:ext cx="14879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Escribe aquí…</a:t>
            </a:r>
            <a:endParaRPr lang="es-CL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965F2EAA-571A-4A48-8287-8E7504293706}"/>
              </a:ext>
            </a:extLst>
          </p:cNvPr>
          <p:cNvSpPr txBox="1"/>
          <p:nvPr/>
        </p:nvSpPr>
        <p:spPr>
          <a:xfrm>
            <a:off x="2989291" y="11682221"/>
            <a:ext cx="14879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Escribe aquí…</a:t>
            </a:r>
            <a:endParaRPr lang="es-CL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0E990180-9C02-4B87-AD32-86D4914118AC}"/>
              </a:ext>
            </a:extLst>
          </p:cNvPr>
          <p:cNvSpPr txBox="1"/>
          <p:nvPr/>
        </p:nvSpPr>
        <p:spPr>
          <a:xfrm>
            <a:off x="5061185" y="12349487"/>
            <a:ext cx="14879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s-E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Escribe aquí…</a:t>
            </a:r>
            <a:endParaRPr lang="es-CL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EBCB3E52-0DCD-44FB-872C-8D04F39E9804}"/>
              </a:ext>
            </a:extLst>
          </p:cNvPr>
          <p:cNvSpPr txBox="1"/>
          <p:nvPr/>
        </p:nvSpPr>
        <p:spPr>
          <a:xfrm>
            <a:off x="8480372" y="10740690"/>
            <a:ext cx="14879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Escribe aquí…</a:t>
            </a:r>
            <a:endParaRPr lang="es-CL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70216917-052A-4DE7-ADD0-2E3967C61476}"/>
              </a:ext>
            </a:extLst>
          </p:cNvPr>
          <p:cNvSpPr txBox="1"/>
          <p:nvPr/>
        </p:nvSpPr>
        <p:spPr>
          <a:xfrm>
            <a:off x="7308891" y="11682221"/>
            <a:ext cx="14879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Escribe aquí…</a:t>
            </a:r>
            <a:endParaRPr lang="es-CL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49204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9F7F9591-45E8-4BAF-9542-E5CBACD78227}"/>
              </a:ext>
            </a:extLst>
          </p:cNvPr>
          <p:cNvSpPr txBox="1"/>
          <p:nvPr/>
        </p:nvSpPr>
        <p:spPr>
          <a:xfrm>
            <a:off x="506712" y="8055929"/>
            <a:ext cx="15595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>
                <a:solidFill>
                  <a:schemeClr val="accent1"/>
                </a:solidFill>
                <a:latin typeface="Leelawadee" panose="020B0502040204020203" pitchFamily="34" charset="-34"/>
                <a:ea typeface="Gadugi" panose="020B0502040204020203" pitchFamily="34" charset="0"/>
                <a:cs typeface="Leelawadee" panose="020B0502040204020203" pitchFamily="34" charset="-34"/>
              </a:rPr>
              <a:t>Escribe aquí…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125F4AC6-08E7-4404-A6EF-10FB70672F2A}"/>
              </a:ext>
            </a:extLst>
          </p:cNvPr>
          <p:cNvSpPr txBox="1"/>
          <p:nvPr/>
        </p:nvSpPr>
        <p:spPr>
          <a:xfrm>
            <a:off x="268764" y="6195204"/>
            <a:ext cx="16750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>
                <a:solidFill>
                  <a:schemeClr val="accent1"/>
                </a:solidFill>
                <a:latin typeface="Leelawadee" panose="020B0502040204020203" pitchFamily="34" charset="-34"/>
                <a:ea typeface="Gadugi" panose="020B0502040204020203" pitchFamily="34" charset="0"/>
                <a:cs typeface="Leelawadee" panose="020B0502040204020203" pitchFamily="34" charset="-34"/>
              </a:rPr>
              <a:t>Escribe aquí…</a:t>
            </a:r>
            <a:endParaRPr lang="es-CL" sz="1400" dirty="0">
              <a:solidFill>
                <a:schemeClr val="accent1"/>
              </a:solidFill>
              <a:latin typeface="Leelawadee" panose="020B0502040204020203" pitchFamily="34" charset="-34"/>
              <a:ea typeface="Gadugi" panose="020B0502040204020203" pitchFamily="34" charset="0"/>
              <a:cs typeface="Leelawadee" panose="020B0502040204020203" pitchFamily="34" charset="-34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6E90FFB1-C1E2-488F-B43C-270EFD1E1670}"/>
              </a:ext>
            </a:extLst>
          </p:cNvPr>
          <p:cNvSpPr txBox="1"/>
          <p:nvPr/>
        </p:nvSpPr>
        <p:spPr>
          <a:xfrm>
            <a:off x="7149445" y="6270356"/>
            <a:ext cx="16691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400">
                <a:solidFill>
                  <a:schemeClr val="accent1"/>
                </a:solidFill>
                <a:latin typeface="Leelawadee" panose="020B0502040204020203" pitchFamily="34" charset="-34"/>
                <a:ea typeface="Gadugi" panose="020B0502040204020203" pitchFamily="34" charset="0"/>
                <a:cs typeface="Leelawadee" panose="020B0502040204020203" pitchFamily="34" charset="-34"/>
              </a:defRPr>
            </a:lvl1pPr>
          </a:lstStyle>
          <a:p>
            <a:r>
              <a:rPr lang="es-ES" dirty="0"/>
              <a:t>Escribe aquí…</a:t>
            </a:r>
            <a:endParaRPr lang="es-CL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2D569969-9201-4E61-BD28-7E02FBE12DF4}"/>
              </a:ext>
            </a:extLst>
          </p:cNvPr>
          <p:cNvSpPr txBox="1"/>
          <p:nvPr/>
        </p:nvSpPr>
        <p:spPr>
          <a:xfrm>
            <a:off x="1943865" y="7457951"/>
            <a:ext cx="16802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>
                <a:solidFill>
                  <a:schemeClr val="accent1"/>
                </a:solidFill>
                <a:latin typeface="Leelawadee" panose="020B0502040204020203" pitchFamily="34" charset="-34"/>
                <a:ea typeface="Gadugi" panose="020B0502040204020203" pitchFamily="34" charset="0"/>
                <a:cs typeface="Leelawadee" panose="020B0502040204020203" pitchFamily="34" charset="-34"/>
              </a:rPr>
              <a:t>Escribe aquí…</a:t>
            </a:r>
            <a:endParaRPr lang="es-CL" sz="1400" dirty="0">
              <a:solidFill>
                <a:schemeClr val="accent1"/>
              </a:solidFill>
              <a:latin typeface="Leelawadee" panose="020B0502040204020203" pitchFamily="34" charset="-34"/>
              <a:ea typeface="Gadugi" panose="020B0502040204020203" pitchFamily="34" charset="0"/>
              <a:cs typeface="Leelawadee" panose="020B0502040204020203" pitchFamily="34" charset="-34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29029EC9-5B08-49E5-9DF4-F5A630A53052}"/>
              </a:ext>
            </a:extLst>
          </p:cNvPr>
          <p:cNvSpPr txBox="1"/>
          <p:nvPr/>
        </p:nvSpPr>
        <p:spPr>
          <a:xfrm>
            <a:off x="3616915" y="6368476"/>
            <a:ext cx="16802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>
                <a:solidFill>
                  <a:schemeClr val="accent1"/>
                </a:solidFill>
                <a:latin typeface="Leelawadee" panose="020B0502040204020203" pitchFamily="34" charset="-34"/>
                <a:ea typeface="Gadugi" panose="020B0502040204020203" pitchFamily="34" charset="0"/>
                <a:cs typeface="Leelawadee" panose="020B0502040204020203" pitchFamily="34" charset="-34"/>
              </a:rPr>
              <a:t>Escribe aquí…</a:t>
            </a:r>
            <a:endParaRPr lang="es-CL" sz="1400" dirty="0">
              <a:solidFill>
                <a:schemeClr val="accent1"/>
              </a:solidFill>
              <a:latin typeface="Leelawadee" panose="020B0502040204020203" pitchFamily="34" charset="-34"/>
              <a:ea typeface="Gadugi" panose="020B0502040204020203" pitchFamily="34" charset="0"/>
              <a:cs typeface="Leelawadee" panose="020B0502040204020203" pitchFamily="34" charset="-34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A3C908BF-EF53-42D3-879C-85D326D02154}"/>
              </a:ext>
            </a:extLst>
          </p:cNvPr>
          <p:cNvSpPr txBox="1"/>
          <p:nvPr/>
        </p:nvSpPr>
        <p:spPr>
          <a:xfrm>
            <a:off x="268765" y="8737617"/>
            <a:ext cx="1675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>
                <a:solidFill>
                  <a:schemeClr val="accent1"/>
                </a:solidFill>
                <a:latin typeface="Leelawadee" panose="020B0502040204020203" pitchFamily="34" charset="-34"/>
                <a:ea typeface="Gadugi" panose="020B0502040204020203" pitchFamily="34" charset="0"/>
                <a:cs typeface="Leelawadee" panose="020B0502040204020203" pitchFamily="34" charset="-34"/>
              </a:rPr>
              <a:t>Escribe</a:t>
            </a:r>
            <a:r>
              <a:rPr lang="es-ES" dirty="0"/>
              <a:t> </a:t>
            </a:r>
            <a:r>
              <a:rPr lang="es-ES" sz="1400" dirty="0">
                <a:solidFill>
                  <a:schemeClr val="accent1"/>
                </a:solidFill>
                <a:latin typeface="Leelawadee" panose="020B0502040204020203" pitchFamily="34" charset="-34"/>
                <a:ea typeface="Gadugi" panose="020B0502040204020203" pitchFamily="34" charset="0"/>
                <a:cs typeface="Leelawadee" panose="020B0502040204020203" pitchFamily="34" charset="-34"/>
              </a:rPr>
              <a:t>aquí…</a:t>
            </a:r>
            <a:endParaRPr lang="es-CL" sz="1400" dirty="0">
              <a:solidFill>
                <a:schemeClr val="accent1"/>
              </a:solidFill>
              <a:latin typeface="Leelawadee" panose="020B0502040204020203" pitchFamily="34" charset="-34"/>
              <a:ea typeface="Gadugi" panose="020B0502040204020203" pitchFamily="34" charset="0"/>
              <a:cs typeface="Leelawadee" panose="020B0502040204020203" pitchFamily="34" charset="-34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9E4C296A-83F9-4738-81BC-491D8A1CDD63}"/>
              </a:ext>
            </a:extLst>
          </p:cNvPr>
          <p:cNvSpPr txBox="1"/>
          <p:nvPr/>
        </p:nvSpPr>
        <p:spPr>
          <a:xfrm>
            <a:off x="1936639" y="10078838"/>
            <a:ext cx="16802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>
                <a:solidFill>
                  <a:schemeClr val="accent1"/>
                </a:solidFill>
                <a:latin typeface="Leelawadee" panose="020B0502040204020203" pitchFamily="34" charset="-34"/>
                <a:ea typeface="Gadugi" panose="020B0502040204020203" pitchFamily="34" charset="0"/>
                <a:cs typeface="Leelawadee" panose="020B0502040204020203" pitchFamily="34" charset="-34"/>
              </a:rPr>
              <a:t>Escribe</a:t>
            </a:r>
            <a:r>
              <a:rPr lang="es-ES" dirty="0"/>
              <a:t> </a:t>
            </a:r>
            <a:r>
              <a:rPr lang="es-ES" sz="1400" dirty="0">
                <a:solidFill>
                  <a:schemeClr val="accent1"/>
                </a:solidFill>
                <a:latin typeface="Leelawadee" panose="020B0502040204020203" pitchFamily="34" charset="-34"/>
                <a:ea typeface="Gadugi" panose="020B0502040204020203" pitchFamily="34" charset="0"/>
                <a:cs typeface="Leelawadee" panose="020B0502040204020203" pitchFamily="34" charset="-34"/>
              </a:rPr>
              <a:t>aquí…</a:t>
            </a:r>
            <a:endParaRPr lang="es-CL" sz="1400" dirty="0">
              <a:solidFill>
                <a:schemeClr val="accent1"/>
              </a:solidFill>
              <a:latin typeface="Leelawadee" panose="020B0502040204020203" pitchFamily="34" charset="-34"/>
              <a:ea typeface="Gadugi" panose="020B0502040204020203" pitchFamily="34" charset="0"/>
              <a:cs typeface="Leelawadee" panose="020B0502040204020203" pitchFamily="34" charset="-34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E00BC84A-5A2A-4327-8153-7EB867BD3C9A}"/>
              </a:ext>
            </a:extLst>
          </p:cNvPr>
          <p:cNvSpPr txBox="1"/>
          <p:nvPr/>
        </p:nvSpPr>
        <p:spPr>
          <a:xfrm>
            <a:off x="3616915" y="8974007"/>
            <a:ext cx="16691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>
                <a:solidFill>
                  <a:schemeClr val="accent1"/>
                </a:solidFill>
                <a:latin typeface="Leelawadee" panose="020B0502040204020203" pitchFamily="34" charset="-34"/>
                <a:ea typeface="Gadugi" panose="020B0502040204020203" pitchFamily="34" charset="0"/>
                <a:cs typeface="Leelawadee" panose="020B0502040204020203" pitchFamily="34" charset="-34"/>
              </a:rPr>
              <a:t>Escribe</a:t>
            </a:r>
            <a:r>
              <a:rPr lang="es-ES" dirty="0"/>
              <a:t> </a:t>
            </a:r>
            <a:r>
              <a:rPr lang="es-ES" sz="1400" dirty="0">
                <a:solidFill>
                  <a:schemeClr val="accent1"/>
                </a:solidFill>
                <a:latin typeface="Leelawadee" panose="020B0502040204020203" pitchFamily="34" charset="-34"/>
                <a:ea typeface="Gadugi" panose="020B0502040204020203" pitchFamily="34" charset="0"/>
                <a:cs typeface="Leelawadee" panose="020B0502040204020203" pitchFamily="34" charset="-34"/>
              </a:rPr>
              <a:t>aquí…</a:t>
            </a:r>
            <a:endParaRPr lang="es-CL" sz="1400" dirty="0">
              <a:solidFill>
                <a:schemeClr val="accent1"/>
              </a:solidFill>
              <a:latin typeface="Leelawadee" panose="020B0502040204020203" pitchFamily="34" charset="-34"/>
              <a:ea typeface="Gadugi" panose="020B0502040204020203" pitchFamily="34" charset="0"/>
              <a:cs typeface="Leelawadee" panose="020B0502040204020203" pitchFamily="34" charset="-34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DBC5F609-0A0F-4322-8B70-4FE2762C387A}"/>
              </a:ext>
            </a:extLst>
          </p:cNvPr>
          <p:cNvSpPr txBox="1"/>
          <p:nvPr/>
        </p:nvSpPr>
        <p:spPr>
          <a:xfrm>
            <a:off x="5826322" y="6245364"/>
            <a:ext cx="15595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>
                <a:solidFill>
                  <a:schemeClr val="accent1"/>
                </a:solidFill>
                <a:latin typeface="Leelawadee" panose="020B0502040204020203" pitchFamily="34" charset="-34"/>
                <a:ea typeface="Gadugi" panose="020B0502040204020203" pitchFamily="34" charset="0"/>
                <a:cs typeface="Leelawadee" panose="020B0502040204020203" pitchFamily="34" charset="-34"/>
              </a:rPr>
              <a:t>Escribe aquí…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8E1E28C0-A7BC-4226-9FEA-78B4DA4680D3}"/>
              </a:ext>
            </a:extLst>
          </p:cNvPr>
          <p:cNvSpPr txBox="1"/>
          <p:nvPr/>
        </p:nvSpPr>
        <p:spPr>
          <a:xfrm>
            <a:off x="7683034" y="8055930"/>
            <a:ext cx="15595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>
                <a:solidFill>
                  <a:schemeClr val="accent1"/>
                </a:solidFill>
                <a:latin typeface="Leelawadee" panose="020B0502040204020203" pitchFamily="34" charset="-34"/>
                <a:ea typeface="Gadugi" panose="020B0502040204020203" pitchFamily="34" charset="0"/>
                <a:cs typeface="Leelawadee" panose="020B0502040204020203" pitchFamily="34" charset="-34"/>
              </a:rPr>
              <a:t>Escribe aquí…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DF9D1E57-4BFE-4896-B628-71B666E925EF}"/>
              </a:ext>
            </a:extLst>
          </p:cNvPr>
          <p:cNvSpPr txBox="1"/>
          <p:nvPr/>
        </p:nvSpPr>
        <p:spPr>
          <a:xfrm>
            <a:off x="5586203" y="7456783"/>
            <a:ext cx="16691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400">
                <a:solidFill>
                  <a:schemeClr val="accent1"/>
                </a:solidFill>
                <a:latin typeface="Leelawadee" panose="020B0502040204020203" pitchFamily="34" charset="-34"/>
                <a:ea typeface="Gadugi" panose="020B0502040204020203" pitchFamily="34" charset="0"/>
                <a:cs typeface="Leelawadee" panose="020B0502040204020203" pitchFamily="34" charset="-34"/>
              </a:defRPr>
            </a:lvl1pPr>
          </a:lstStyle>
          <a:p>
            <a:r>
              <a:rPr lang="es-ES" dirty="0"/>
              <a:t>Escribe aquí…</a:t>
            </a:r>
            <a:endParaRPr lang="es-CL" dirty="0"/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D84C79E2-3591-4E70-A6AD-EE665EE4D0B5}"/>
              </a:ext>
            </a:extLst>
          </p:cNvPr>
          <p:cNvSpPr txBox="1"/>
          <p:nvPr/>
        </p:nvSpPr>
        <p:spPr>
          <a:xfrm>
            <a:off x="8943262" y="7452133"/>
            <a:ext cx="1669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>
                <a:solidFill>
                  <a:schemeClr val="accent1"/>
                </a:solidFill>
                <a:latin typeface="Leelawadee" panose="020B0502040204020203" pitchFamily="34" charset="-34"/>
                <a:ea typeface="Gadugi" panose="020B0502040204020203" pitchFamily="34" charset="0"/>
                <a:cs typeface="Leelawadee" panose="020B0502040204020203" pitchFamily="34" charset="-34"/>
              </a:rPr>
              <a:t>Escribe</a:t>
            </a:r>
            <a:r>
              <a:rPr lang="es-ES" dirty="0"/>
              <a:t> </a:t>
            </a:r>
            <a:r>
              <a:rPr lang="es-ES" sz="1400" dirty="0">
                <a:solidFill>
                  <a:schemeClr val="accent1"/>
                </a:solidFill>
                <a:latin typeface="Leelawadee" panose="020B0502040204020203" pitchFamily="34" charset="-34"/>
                <a:ea typeface="Gadugi" panose="020B0502040204020203" pitchFamily="34" charset="0"/>
                <a:cs typeface="Leelawadee" panose="020B0502040204020203" pitchFamily="34" charset="-34"/>
              </a:rPr>
              <a:t>aquí…</a:t>
            </a:r>
            <a:endParaRPr lang="es-CL" sz="1400" dirty="0">
              <a:solidFill>
                <a:schemeClr val="accent1"/>
              </a:solidFill>
              <a:latin typeface="Leelawadee" panose="020B0502040204020203" pitchFamily="34" charset="-34"/>
              <a:ea typeface="Gadugi" panose="020B0502040204020203" pitchFamily="34" charset="0"/>
              <a:cs typeface="Leelawadee" panose="020B0502040204020203" pitchFamily="34" charset="-34"/>
            </a:endParaRP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69FB00DA-517D-4DF0-BAAF-0B38AB4082D1}"/>
              </a:ext>
            </a:extLst>
          </p:cNvPr>
          <p:cNvSpPr txBox="1"/>
          <p:nvPr/>
        </p:nvSpPr>
        <p:spPr>
          <a:xfrm>
            <a:off x="2383434" y="8928884"/>
            <a:ext cx="15595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>
                <a:solidFill>
                  <a:schemeClr val="accent1"/>
                </a:solidFill>
                <a:latin typeface="Leelawadee" panose="020B0502040204020203" pitchFamily="34" charset="-34"/>
                <a:ea typeface="Gadugi" panose="020B0502040204020203" pitchFamily="34" charset="0"/>
                <a:cs typeface="Leelawadee" panose="020B0502040204020203" pitchFamily="34" charset="-34"/>
              </a:rPr>
              <a:t>Escribe aquí…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9BCC1B17-19BF-4FD9-A188-9F3A0403FE84}"/>
              </a:ext>
            </a:extLst>
          </p:cNvPr>
          <p:cNvSpPr txBox="1"/>
          <p:nvPr/>
        </p:nvSpPr>
        <p:spPr>
          <a:xfrm>
            <a:off x="4039430" y="8055929"/>
            <a:ext cx="15595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>
                <a:solidFill>
                  <a:schemeClr val="accent1"/>
                </a:solidFill>
                <a:latin typeface="Leelawadee" panose="020B0502040204020203" pitchFamily="34" charset="-34"/>
                <a:ea typeface="Gadugi" panose="020B0502040204020203" pitchFamily="34" charset="0"/>
                <a:cs typeface="Leelawadee" panose="020B0502040204020203" pitchFamily="34" charset="-34"/>
              </a:rPr>
              <a:t>Escribe aquí…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827094A4-4419-41CB-902C-E25C27D0B9C3}"/>
              </a:ext>
            </a:extLst>
          </p:cNvPr>
          <p:cNvSpPr txBox="1"/>
          <p:nvPr/>
        </p:nvSpPr>
        <p:spPr>
          <a:xfrm>
            <a:off x="2360725" y="6270356"/>
            <a:ext cx="15595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>
                <a:solidFill>
                  <a:schemeClr val="accent1"/>
                </a:solidFill>
                <a:latin typeface="Leelawadee" panose="020B0502040204020203" pitchFamily="34" charset="-34"/>
                <a:ea typeface="Gadugi" panose="020B0502040204020203" pitchFamily="34" charset="0"/>
                <a:cs typeface="Leelawadee" panose="020B0502040204020203" pitchFamily="34" charset="-34"/>
              </a:rPr>
              <a:t>Escribe aquí…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88DA9B63-6EA8-4390-ADB6-6D2E9FC495BE}"/>
              </a:ext>
            </a:extLst>
          </p:cNvPr>
          <p:cNvSpPr txBox="1"/>
          <p:nvPr/>
        </p:nvSpPr>
        <p:spPr>
          <a:xfrm>
            <a:off x="9591667" y="6245365"/>
            <a:ext cx="15595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>
                <a:solidFill>
                  <a:schemeClr val="accent1"/>
                </a:solidFill>
                <a:latin typeface="Leelawadee" panose="020B0502040204020203" pitchFamily="34" charset="-34"/>
                <a:ea typeface="Gadugi" panose="020B0502040204020203" pitchFamily="34" charset="0"/>
                <a:cs typeface="Leelawadee" panose="020B0502040204020203" pitchFamily="34" charset="-34"/>
              </a:rPr>
              <a:t>Escribe aquí…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BBD615D1-E17E-44D4-B8BE-C182B009EA73}"/>
              </a:ext>
            </a:extLst>
          </p:cNvPr>
          <p:cNvSpPr txBox="1"/>
          <p:nvPr/>
        </p:nvSpPr>
        <p:spPr>
          <a:xfrm>
            <a:off x="445306" y="10753472"/>
            <a:ext cx="15595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>
                <a:solidFill>
                  <a:schemeClr val="accent1"/>
                </a:solidFill>
                <a:latin typeface="Leelawadee" panose="020B0502040204020203" pitchFamily="34" charset="-34"/>
                <a:ea typeface="Gadugi" panose="020B0502040204020203" pitchFamily="34" charset="0"/>
                <a:cs typeface="Leelawadee" panose="020B0502040204020203" pitchFamily="34" charset="-34"/>
              </a:rPr>
              <a:t>Escribe aquí…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6FA28C8E-6A31-4F0D-BEBD-6FEFB2EE9C88}"/>
              </a:ext>
            </a:extLst>
          </p:cNvPr>
          <p:cNvSpPr txBox="1"/>
          <p:nvPr/>
        </p:nvSpPr>
        <p:spPr>
          <a:xfrm>
            <a:off x="4087645" y="10753471"/>
            <a:ext cx="15595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>
                <a:solidFill>
                  <a:schemeClr val="accent1"/>
                </a:solidFill>
                <a:latin typeface="Leelawadee" panose="020B0502040204020203" pitchFamily="34" charset="-34"/>
                <a:ea typeface="Gadugi" panose="020B0502040204020203" pitchFamily="34" charset="0"/>
                <a:cs typeface="Leelawadee" panose="020B0502040204020203" pitchFamily="34" charset="-34"/>
              </a:rPr>
              <a:t>Escribe aquí…</a:t>
            </a:r>
          </a:p>
        </p:txBody>
      </p:sp>
    </p:spTree>
    <p:extLst>
      <p:ext uri="{BB962C8B-B14F-4D97-AF65-F5344CB8AC3E}">
        <p14:creationId xmlns:p14="http://schemas.microsoft.com/office/powerpoint/2010/main" val="182099676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66</TotalTime>
  <Words>90</Words>
  <Application>Microsoft Office PowerPoint</Application>
  <PresentationFormat>Personalizado</PresentationFormat>
  <Paragraphs>30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Leelawadee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Isabel Ortega</dc:creator>
  <cp:lastModifiedBy>Tamara Muñoz Barahona</cp:lastModifiedBy>
  <cp:revision>5</cp:revision>
  <dcterms:created xsi:type="dcterms:W3CDTF">2023-11-10T12:29:32Z</dcterms:created>
  <dcterms:modified xsi:type="dcterms:W3CDTF">2024-02-15T17:17:16Z</dcterms:modified>
</cp:coreProperties>
</file>