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07997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155FB7-E4B8-4E49-8A9B-757EE557496B}" v="1" dt="2024-02-15T17:56:35.0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10" d="100"/>
          <a:sy n="110" d="100"/>
        </p:scale>
        <p:origin x="1110" y="-3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mara Muñoz Barahona" userId="dfde66e6-ff97-444e-9875-181537d5d15e" providerId="ADAL" clId="{E8155FB7-E4B8-4E49-8A9B-757EE557496B}"/>
    <pc:docChg chg="custSel modSld">
      <pc:chgData name="Tamara Muñoz Barahona" userId="dfde66e6-ff97-444e-9875-181537d5d15e" providerId="ADAL" clId="{E8155FB7-E4B8-4E49-8A9B-757EE557496B}" dt="2024-02-15T17:56:35.088" v="72"/>
      <pc:docMkLst>
        <pc:docMk/>
      </pc:docMkLst>
      <pc:sldChg chg="addSp delSp modSp mod">
        <pc:chgData name="Tamara Muñoz Barahona" userId="dfde66e6-ff97-444e-9875-181537d5d15e" providerId="ADAL" clId="{E8155FB7-E4B8-4E49-8A9B-757EE557496B}" dt="2024-02-15T17:56:35.088" v="72"/>
        <pc:sldMkLst>
          <pc:docMk/>
          <pc:sldMk cId="4084920428" sldId="256"/>
        </pc:sldMkLst>
        <pc:spChg chg="add mod">
          <ac:chgData name="Tamara Muñoz Barahona" userId="dfde66e6-ff97-444e-9875-181537d5d15e" providerId="ADAL" clId="{E8155FB7-E4B8-4E49-8A9B-757EE557496B}" dt="2024-02-15T15:42:02.610" v="55" actId="1076"/>
          <ac:spMkLst>
            <pc:docMk/>
            <pc:sldMk cId="4084920428" sldId="256"/>
            <ac:spMk id="2" creationId="{EF51633F-680E-47C4-8650-A18433B9279A}"/>
          </ac:spMkLst>
        </pc:spChg>
        <pc:spChg chg="add mod">
          <ac:chgData name="Tamara Muñoz Barahona" userId="dfde66e6-ff97-444e-9875-181537d5d15e" providerId="ADAL" clId="{E8155FB7-E4B8-4E49-8A9B-757EE557496B}" dt="2024-02-15T17:56:35.088" v="72"/>
          <ac:spMkLst>
            <pc:docMk/>
            <pc:sldMk cId="4084920428" sldId="256"/>
            <ac:spMk id="3" creationId="{BC1449B3-4599-4B71-80C6-3C2347A96AEB}"/>
          </ac:spMkLst>
        </pc:spChg>
        <pc:spChg chg="mod">
          <ac:chgData name="Tamara Muñoz Barahona" userId="dfde66e6-ff97-444e-9875-181537d5d15e" providerId="ADAL" clId="{E8155FB7-E4B8-4E49-8A9B-757EE557496B}" dt="2024-02-15T15:31:13.863" v="15" actId="5793"/>
          <ac:spMkLst>
            <pc:docMk/>
            <pc:sldMk cId="4084920428" sldId="256"/>
            <ac:spMk id="11" creationId="{127FB763-F414-4D9D-AAA8-88FA01828CF6}"/>
          </ac:spMkLst>
        </pc:spChg>
        <pc:spChg chg="mod">
          <ac:chgData name="Tamara Muñoz Barahona" userId="dfde66e6-ff97-444e-9875-181537d5d15e" providerId="ADAL" clId="{E8155FB7-E4B8-4E49-8A9B-757EE557496B}" dt="2024-02-15T15:31:04.522" v="7" actId="5793"/>
          <ac:spMkLst>
            <pc:docMk/>
            <pc:sldMk cId="4084920428" sldId="256"/>
            <ac:spMk id="14" creationId="{E271DBF7-0534-4895-A5E9-EB7F3B02319B}"/>
          </ac:spMkLst>
        </pc:spChg>
        <pc:spChg chg="mod">
          <ac:chgData name="Tamara Muñoz Barahona" userId="dfde66e6-ff97-444e-9875-181537d5d15e" providerId="ADAL" clId="{E8155FB7-E4B8-4E49-8A9B-757EE557496B}" dt="2024-02-15T15:31:08.884" v="11" actId="5793"/>
          <ac:spMkLst>
            <pc:docMk/>
            <pc:sldMk cId="4084920428" sldId="256"/>
            <ac:spMk id="17" creationId="{075F50D7-FA8B-4ECD-AC1D-0D381E58BA85}"/>
          </ac:spMkLst>
        </pc:spChg>
        <pc:picChg chg="add del mod">
          <ac:chgData name="Tamara Muñoz Barahona" userId="dfde66e6-ff97-444e-9875-181537d5d15e" providerId="ADAL" clId="{E8155FB7-E4B8-4E49-8A9B-757EE557496B}" dt="2024-02-15T15:42:49.364" v="63" actId="478"/>
          <ac:picMkLst>
            <pc:docMk/>
            <pc:sldMk cId="4084920428" sldId="256"/>
            <ac:picMk id="4" creationId="{3C47C734-AA49-45FA-BB7D-DBC2B9B32A0D}"/>
          </ac:picMkLst>
        </pc:picChg>
        <pc:picChg chg="add mod">
          <ac:chgData name="Tamara Muñoz Barahona" userId="dfde66e6-ff97-444e-9875-181537d5d15e" providerId="ADAL" clId="{E8155FB7-E4B8-4E49-8A9B-757EE557496B}" dt="2024-02-15T15:43:32.194" v="68" actId="1036"/>
          <ac:picMkLst>
            <pc:docMk/>
            <pc:sldMk cId="4084920428" sldId="256"/>
            <ac:picMk id="6" creationId="{738A03E8-685D-4E4B-9231-F46594608575}"/>
          </ac:picMkLst>
        </pc:picChg>
      </pc:sldChg>
      <pc:sldChg chg="modSp mod">
        <pc:chgData name="Tamara Muñoz Barahona" userId="dfde66e6-ff97-444e-9875-181537d5d15e" providerId="ADAL" clId="{E8155FB7-E4B8-4E49-8A9B-757EE557496B}" dt="2024-02-15T15:30:52.050" v="3" actId="5793"/>
        <pc:sldMkLst>
          <pc:docMk/>
          <pc:sldMk cId="1820996764" sldId="257"/>
        </pc:sldMkLst>
        <pc:spChg chg="mod">
          <ac:chgData name="Tamara Muñoz Barahona" userId="dfde66e6-ff97-444e-9875-181537d5d15e" providerId="ADAL" clId="{E8155FB7-E4B8-4E49-8A9B-757EE557496B}" dt="2024-02-15T15:30:52.050" v="3" actId="5793"/>
          <ac:spMkLst>
            <pc:docMk/>
            <pc:sldMk cId="1820996764" sldId="257"/>
            <ac:spMk id="6" creationId="{89A33329-BB15-4011-8B65-C446811B89E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238751"/>
            <a:ext cx="9179799" cy="4762488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7184899"/>
            <a:ext cx="8099822" cy="3302709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76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413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3410376"/>
            <a:ext cx="9314796" cy="5690286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9154495"/>
            <a:ext cx="9314796" cy="299238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907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34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28309"/>
            <a:ext cx="9314796" cy="26440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3353376"/>
            <a:ext cx="4568805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4996813"/>
            <a:ext cx="4568805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353376"/>
            <a:ext cx="4591306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4996813"/>
            <a:ext cx="4591306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20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449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07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969596"/>
            <a:ext cx="5467380" cy="9721303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383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969596"/>
            <a:ext cx="5467380" cy="9721303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600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27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728306"/>
            <a:ext cx="2328699" cy="1159273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728306"/>
            <a:ext cx="6851100" cy="115927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378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728309"/>
            <a:ext cx="9314796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3641531"/>
            <a:ext cx="9314796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2678862"/>
            <a:ext cx="364492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308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mext.inacap.cl/Ruta_Vocacional/UIWeb/test-vocacional.aspx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127FB763-F414-4D9D-AAA8-88FA01828CF6}"/>
              </a:ext>
            </a:extLst>
          </p:cNvPr>
          <p:cNvSpPr txBox="1"/>
          <p:nvPr/>
        </p:nvSpPr>
        <p:spPr>
          <a:xfrm>
            <a:off x="7344507" y="11897889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2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271DBF7-0534-4895-A5E9-EB7F3B02319B}"/>
              </a:ext>
            </a:extLst>
          </p:cNvPr>
          <p:cNvSpPr txBox="1"/>
          <p:nvPr/>
        </p:nvSpPr>
        <p:spPr>
          <a:xfrm>
            <a:off x="1860117" y="11588092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2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75F50D7-FA8B-4ECD-AC1D-0D381E58BA85}"/>
              </a:ext>
            </a:extLst>
          </p:cNvPr>
          <p:cNvSpPr txBox="1"/>
          <p:nvPr/>
        </p:nvSpPr>
        <p:spPr>
          <a:xfrm>
            <a:off x="4602312" y="11620890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2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F51633F-680E-47C4-8650-A18433B9279A}"/>
              </a:ext>
            </a:extLst>
          </p:cNvPr>
          <p:cNvSpPr/>
          <p:nvPr/>
        </p:nvSpPr>
        <p:spPr>
          <a:xfrm>
            <a:off x="4519762" y="10579100"/>
            <a:ext cx="355600" cy="209550"/>
          </a:xfrm>
          <a:prstGeom prst="rect">
            <a:avLst/>
          </a:prstGeom>
          <a:solidFill>
            <a:srgbClr val="FCEEE4"/>
          </a:solidFill>
          <a:ln>
            <a:solidFill>
              <a:srgbClr val="FCEE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otumChe" panose="020B0503020000020004" pitchFamily="49" charset="-127"/>
                <a:cs typeface="Arial" panose="020B0604020202020204" pitchFamily="34" charset="0"/>
              </a:rPr>
              <a:t>la</a:t>
            </a:r>
            <a:endParaRPr lang="es-CL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DotumChe" panose="020B0503020000020004" pitchFamily="49" charset="-127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38A03E8-685D-4E4B-9231-F46594608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244" y="10130631"/>
            <a:ext cx="142875" cy="123825"/>
          </a:xfrm>
          <a:prstGeom prst="rect">
            <a:avLst/>
          </a:prstGeom>
        </p:spPr>
      </p:pic>
      <p:sp>
        <p:nvSpPr>
          <p:cNvPr id="3" name="Rectángulo 2">
            <a:hlinkClick r:id="rId4"/>
            <a:extLst>
              <a:ext uri="{FF2B5EF4-FFF2-40B4-BE49-F238E27FC236}">
                <a16:creationId xmlns:a16="http://schemas.microsoft.com/office/drawing/2014/main" id="{BC1449B3-4599-4B71-80C6-3C2347A96AEB}"/>
              </a:ext>
            </a:extLst>
          </p:cNvPr>
          <p:cNvSpPr/>
          <p:nvPr/>
        </p:nvSpPr>
        <p:spPr>
          <a:xfrm>
            <a:off x="8691154" y="9919063"/>
            <a:ext cx="1550126" cy="211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08492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9A33329-BB15-4011-8B65-C446811B89ED}"/>
              </a:ext>
            </a:extLst>
          </p:cNvPr>
          <p:cNvSpPr txBox="1"/>
          <p:nvPr/>
        </p:nvSpPr>
        <p:spPr>
          <a:xfrm>
            <a:off x="4131585" y="9284875"/>
            <a:ext cx="14189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6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20996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13</Words>
  <Application>Microsoft Office PowerPoint</Application>
  <PresentationFormat>Personalizado</PresentationFormat>
  <Paragraphs>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Leelawadee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Ortega</dc:creator>
  <cp:lastModifiedBy>Tamara Muñoz Barahona</cp:lastModifiedBy>
  <cp:revision>2</cp:revision>
  <dcterms:created xsi:type="dcterms:W3CDTF">2023-11-10T12:29:32Z</dcterms:created>
  <dcterms:modified xsi:type="dcterms:W3CDTF">2024-02-15T17:56:41Z</dcterms:modified>
</cp:coreProperties>
</file>