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0799763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C91CFA-3B20-4FDD-B951-E4FFAE890BE9}" v="15" dt="2024-02-15T14:34:21.1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30" d="100"/>
          <a:sy n="130" d="100"/>
        </p:scale>
        <p:origin x="4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2238751"/>
            <a:ext cx="9179799" cy="4762488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7184899"/>
            <a:ext cx="8099822" cy="3302709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5763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4130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3410376"/>
            <a:ext cx="9314796" cy="5690286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9154495"/>
            <a:ext cx="9314796" cy="2992387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907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4348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28309"/>
            <a:ext cx="9314796" cy="264406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3353376"/>
            <a:ext cx="4568805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4996813"/>
            <a:ext cx="4568805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3353376"/>
            <a:ext cx="4591306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4996813"/>
            <a:ext cx="4591306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207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449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072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969596"/>
            <a:ext cx="5467380" cy="9721303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3839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969596"/>
            <a:ext cx="5467380" cy="9721303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600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6273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728306"/>
            <a:ext cx="2328699" cy="1159273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728306"/>
            <a:ext cx="6851100" cy="115927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378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728309"/>
            <a:ext cx="9314796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3641531"/>
            <a:ext cx="9314796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12678862"/>
            <a:ext cx="3644920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308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6B100E0-1ABF-490F-B4EB-9874C1A05AAD}"/>
              </a:ext>
            </a:extLst>
          </p:cNvPr>
          <p:cNvSpPr txBox="1"/>
          <p:nvPr/>
        </p:nvSpPr>
        <p:spPr>
          <a:xfrm>
            <a:off x="8645073" y="6035714"/>
            <a:ext cx="13147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>
                <a:solidFill>
                  <a:schemeClr val="accent1"/>
                </a:solidFill>
              </a:rPr>
              <a:t>Escribe aquí…</a:t>
            </a:r>
            <a:endParaRPr lang="es-CL" sz="1050" dirty="0">
              <a:solidFill>
                <a:schemeClr val="accent1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0327C78-B599-40ED-91A9-F63C0C6BB4DD}"/>
              </a:ext>
            </a:extLst>
          </p:cNvPr>
          <p:cNvSpPr txBox="1"/>
          <p:nvPr/>
        </p:nvSpPr>
        <p:spPr>
          <a:xfrm>
            <a:off x="7352411" y="6650579"/>
            <a:ext cx="1314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/>
                </a:solidFill>
              </a:rPr>
              <a:t>Escribe aquí…</a:t>
            </a:r>
            <a:endParaRPr lang="es-CL" sz="1200" dirty="0">
              <a:solidFill>
                <a:schemeClr val="accent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442D76B-E3F3-4100-B5CE-9ED3D8893C92}"/>
              </a:ext>
            </a:extLst>
          </p:cNvPr>
          <p:cNvSpPr txBox="1"/>
          <p:nvPr/>
        </p:nvSpPr>
        <p:spPr>
          <a:xfrm>
            <a:off x="8765107" y="8291310"/>
            <a:ext cx="13147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>
                <a:solidFill>
                  <a:schemeClr val="accent1"/>
                </a:solidFill>
              </a:rPr>
              <a:t>Escribe aquí…</a:t>
            </a:r>
            <a:endParaRPr lang="es-CL" sz="1050" dirty="0">
              <a:solidFill>
                <a:schemeClr val="accent1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CB8CF27-320D-4864-AC57-2A929B84496D}"/>
              </a:ext>
            </a:extLst>
          </p:cNvPr>
          <p:cNvSpPr txBox="1"/>
          <p:nvPr/>
        </p:nvSpPr>
        <p:spPr>
          <a:xfrm>
            <a:off x="7398705" y="8979923"/>
            <a:ext cx="1314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/>
                </a:solidFill>
              </a:rPr>
              <a:t>Escribe aquí…</a:t>
            </a:r>
            <a:endParaRPr lang="es-CL" sz="1200" dirty="0">
              <a:solidFill>
                <a:schemeClr val="accent1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A875C43-E5E4-410E-B8B3-C90B7D75FD93}"/>
              </a:ext>
            </a:extLst>
          </p:cNvPr>
          <p:cNvSpPr txBox="1"/>
          <p:nvPr/>
        </p:nvSpPr>
        <p:spPr>
          <a:xfrm>
            <a:off x="7450323" y="11351904"/>
            <a:ext cx="1314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/>
                </a:solidFill>
              </a:rPr>
              <a:t>Escribe aquí…</a:t>
            </a:r>
            <a:endParaRPr lang="es-CL" sz="1200" dirty="0">
              <a:solidFill>
                <a:schemeClr val="accent1"/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35BD757-EA70-424A-B79A-E4D0A8E8B668}"/>
              </a:ext>
            </a:extLst>
          </p:cNvPr>
          <p:cNvSpPr txBox="1"/>
          <p:nvPr/>
        </p:nvSpPr>
        <p:spPr>
          <a:xfrm>
            <a:off x="8711942" y="10713948"/>
            <a:ext cx="13147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>
                <a:solidFill>
                  <a:schemeClr val="accent1"/>
                </a:solidFill>
              </a:rPr>
              <a:t>Escribe aquí…</a:t>
            </a:r>
            <a:endParaRPr lang="es-CL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0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9E4C296A-83F9-4738-81BC-491D8A1CDD63}"/>
              </a:ext>
            </a:extLst>
          </p:cNvPr>
          <p:cNvSpPr txBox="1"/>
          <p:nvPr/>
        </p:nvSpPr>
        <p:spPr>
          <a:xfrm>
            <a:off x="1275466" y="10414917"/>
            <a:ext cx="1199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</a:rPr>
              <a:t>Escribe aquí…</a:t>
            </a:r>
            <a:endParaRPr lang="es-CL" sz="1400" dirty="0">
              <a:solidFill>
                <a:schemeClr val="accent1"/>
              </a:soli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9A46CE18-6591-4475-A77C-94ECCD47CD35}"/>
              </a:ext>
            </a:extLst>
          </p:cNvPr>
          <p:cNvSpPr txBox="1"/>
          <p:nvPr/>
        </p:nvSpPr>
        <p:spPr>
          <a:xfrm>
            <a:off x="4064740" y="10414916"/>
            <a:ext cx="1199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</a:rPr>
              <a:t>Escribe aquí…</a:t>
            </a:r>
            <a:endParaRPr lang="es-CL" sz="1400" dirty="0">
              <a:solidFill>
                <a:schemeClr val="accent1"/>
              </a:solidFill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219A5498-C6B4-4DCB-9892-3E50DB17A157}"/>
              </a:ext>
            </a:extLst>
          </p:cNvPr>
          <p:cNvSpPr txBox="1"/>
          <p:nvPr/>
        </p:nvSpPr>
        <p:spPr>
          <a:xfrm>
            <a:off x="7043614" y="10414915"/>
            <a:ext cx="1199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</a:rPr>
              <a:t>Escribe aquí…</a:t>
            </a:r>
            <a:endParaRPr lang="es-CL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9967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</TotalTime>
  <Words>27</Words>
  <Application>Microsoft Office PowerPoint</Application>
  <PresentationFormat>Personalizado</PresentationFormat>
  <Paragraphs>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Isabel Ortega</dc:creator>
  <cp:lastModifiedBy>Tamara Muñoz Barahona</cp:lastModifiedBy>
  <cp:revision>5</cp:revision>
  <dcterms:created xsi:type="dcterms:W3CDTF">2023-11-10T12:29:32Z</dcterms:created>
  <dcterms:modified xsi:type="dcterms:W3CDTF">2024-02-15T17:20:29Z</dcterms:modified>
</cp:coreProperties>
</file>