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07997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D137AE-C31B-40FA-9E91-512FB9144440}" v="2" dt="2024-02-15T17:59:03.481"/>
    <p1510:client id="{ED2C3398-3D39-4996-9F36-B3373BB8B695}" v="4" dt="2024-02-15T14:20:16.4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10" d="100"/>
          <a:sy n="110" d="100"/>
        </p:scale>
        <p:origin x="1110" y="-22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mara Muñoz Barahona" userId="dfde66e6-ff97-444e-9875-181537d5d15e" providerId="ADAL" clId="{BFD137AE-C31B-40FA-9E91-512FB9144440}"/>
    <pc:docChg chg="modSld">
      <pc:chgData name="Tamara Muñoz Barahona" userId="dfde66e6-ff97-444e-9875-181537d5d15e" providerId="ADAL" clId="{BFD137AE-C31B-40FA-9E91-512FB9144440}" dt="2024-02-15T17:59:03.481" v="7"/>
      <pc:docMkLst>
        <pc:docMk/>
      </pc:docMkLst>
      <pc:sldChg chg="addSp modSp mod">
        <pc:chgData name="Tamara Muñoz Barahona" userId="dfde66e6-ff97-444e-9875-181537d5d15e" providerId="ADAL" clId="{BFD137AE-C31B-40FA-9E91-512FB9144440}" dt="2024-02-15T17:59:03.481" v="7"/>
        <pc:sldMkLst>
          <pc:docMk/>
          <pc:sldMk cId="4084920428" sldId="256"/>
        </pc:sldMkLst>
        <pc:spChg chg="add mod">
          <ac:chgData name="Tamara Muñoz Barahona" userId="dfde66e6-ff97-444e-9875-181537d5d15e" providerId="ADAL" clId="{BFD137AE-C31B-40FA-9E91-512FB9144440}" dt="2024-02-15T17:58:19.225" v="3"/>
          <ac:spMkLst>
            <pc:docMk/>
            <pc:sldMk cId="4084920428" sldId="256"/>
            <ac:spMk id="2" creationId="{6B5FC238-1BD3-4481-A943-CE54260F8323}"/>
          </ac:spMkLst>
        </pc:spChg>
        <pc:spChg chg="add mod">
          <ac:chgData name="Tamara Muñoz Barahona" userId="dfde66e6-ff97-444e-9875-181537d5d15e" providerId="ADAL" clId="{BFD137AE-C31B-40FA-9E91-512FB9144440}" dt="2024-02-15T17:59:03.481" v="7"/>
          <ac:spMkLst>
            <pc:docMk/>
            <pc:sldMk cId="4084920428" sldId="256"/>
            <ac:spMk id="3" creationId="{0579497B-F752-4D89-9434-9FBBEC05DA5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238751"/>
            <a:ext cx="9179799" cy="4762488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7184899"/>
            <a:ext cx="8099822" cy="3302709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76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413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3410376"/>
            <a:ext cx="9314796" cy="5690286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9154495"/>
            <a:ext cx="9314796" cy="299238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907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34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28309"/>
            <a:ext cx="9314796" cy="26440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3353376"/>
            <a:ext cx="4568805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4996813"/>
            <a:ext cx="4568805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353376"/>
            <a:ext cx="4591306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4996813"/>
            <a:ext cx="4591306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20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449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07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969596"/>
            <a:ext cx="5467380" cy="9721303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383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969596"/>
            <a:ext cx="5467380" cy="9721303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600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27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728306"/>
            <a:ext cx="2328699" cy="1159273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728306"/>
            <a:ext cx="6851100" cy="115927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378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728309"/>
            <a:ext cx="9314796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3641531"/>
            <a:ext cx="9314796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2678862"/>
            <a:ext cx="364492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308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ence.gob.cl/personas/educacion-continu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ortales.inacap.cl/educacion-continua/cursos/index?c=1&amp;d=5&amp;p=0&amp;a=0&amp;s=0&amp;ar=0&amp;sd=0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127FB763-F414-4D9D-AAA8-88FA01828CF6}"/>
              </a:ext>
            </a:extLst>
          </p:cNvPr>
          <p:cNvSpPr txBox="1"/>
          <p:nvPr/>
        </p:nvSpPr>
        <p:spPr>
          <a:xfrm>
            <a:off x="3456067" y="11053539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2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271DBF7-0534-4895-A5E9-EB7F3B02319B}"/>
              </a:ext>
            </a:extLst>
          </p:cNvPr>
          <p:cNvSpPr txBox="1"/>
          <p:nvPr/>
        </p:nvSpPr>
        <p:spPr>
          <a:xfrm>
            <a:off x="1923912" y="11897889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2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2" name="Rectángulo 1">
            <a:hlinkClick r:id="rId3"/>
            <a:extLst>
              <a:ext uri="{FF2B5EF4-FFF2-40B4-BE49-F238E27FC236}">
                <a16:creationId xmlns:a16="http://schemas.microsoft.com/office/drawing/2014/main" id="{6B5FC238-1BD3-4481-A943-CE54260F8323}"/>
              </a:ext>
            </a:extLst>
          </p:cNvPr>
          <p:cNvSpPr/>
          <p:nvPr/>
        </p:nvSpPr>
        <p:spPr>
          <a:xfrm>
            <a:off x="1828800" y="4781006"/>
            <a:ext cx="3805646" cy="17765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hlinkClick r:id="rId4"/>
            <a:extLst>
              <a:ext uri="{FF2B5EF4-FFF2-40B4-BE49-F238E27FC236}">
                <a16:creationId xmlns:a16="http://schemas.microsoft.com/office/drawing/2014/main" id="{0579497B-F752-4D89-9434-9FBBEC05DA50}"/>
              </a:ext>
            </a:extLst>
          </p:cNvPr>
          <p:cNvSpPr/>
          <p:nvPr/>
        </p:nvSpPr>
        <p:spPr>
          <a:xfrm>
            <a:off x="1923912" y="7053943"/>
            <a:ext cx="3710534" cy="24296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492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9A33329-BB15-4011-8B65-C446811B89ED}"/>
              </a:ext>
            </a:extLst>
          </p:cNvPr>
          <p:cNvSpPr txBox="1"/>
          <p:nvPr/>
        </p:nvSpPr>
        <p:spPr>
          <a:xfrm>
            <a:off x="1075564" y="10214966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D2E5C8C-16DE-4A25-93D3-9163A9373B80}"/>
              </a:ext>
            </a:extLst>
          </p:cNvPr>
          <p:cNvSpPr txBox="1"/>
          <p:nvPr/>
        </p:nvSpPr>
        <p:spPr>
          <a:xfrm>
            <a:off x="1075564" y="10553520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A183DB8-2407-4546-972D-B762E481206B}"/>
              </a:ext>
            </a:extLst>
          </p:cNvPr>
          <p:cNvSpPr txBox="1"/>
          <p:nvPr/>
        </p:nvSpPr>
        <p:spPr>
          <a:xfrm>
            <a:off x="1075564" y="10876172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61FEA64-85C8-41FC-B2B9-81DABE66CD06}"/>
              </a:ext>
            </a:extLst>
          </p:cNvPr>
          <p:cNvSpPr txBox="1"/>
          <p:nvPr/>
        </p:nvSpPr>
        <p:spPr>
          <a:xfrm>
            <a:off x="7700952" y="9739405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6A82DE8-36CE-4C45-BFA0-593A8A50E080}"/>
              </a:ext>
            </a:extLst>
          </p:cNvPr>
          <p:cNvSpPr txBox="1"/>
          <p:nvPr/>
        </p:nvSpPr>
        <p:spPr>
          <a:xfrm>
            <a:off x="5751837" y="10683042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20996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21</Words>
  <Application>Microsoft Office PowerPoint</Application>
  <PresentationFormat>Personalizado</PresentationFormat>
  <Paragraphs>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Leelawadee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Ortega</dc:creator>
  <cp:lastModifiedBy>Tamara Muñoz Barahona</cp:lastModifiedBy>
  <cp:revision>2</cp:revision>
  <dcterms:created xsi:type="dcterms:W3CDTF">2023-11-10T12:29:32Z</dcterms:created>
  <dcterms:modified xsi:type="dcterms:W3CDTF">2024-02-15T17:59:12Z</dcterms:modified>
</cp:coreProperties>
</file>