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428" y="-1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Muñoz Barahona" userId="dfde66e6-ff97-444e-9875-181537d5d15e" providerId="ADAL" clId="{98510590-51D8-425A-B153-B6E75527FF8A}"/>
    <pc:docChg chg="custSel modSld">
      <pc:chgData name="Tamara Muñoz Barahona" userId="dfde66e6-ff97-444e-9875-181537d5d15e" providerId="ADAL" clId="{98510590-51D8-425A-B153-B6E75527FF8A}" dt="2023-11-16T18:13:13.526" v="179" actId="5793"/>
      <pc:docMkLst>
        <pc:docMk/>
      </pc:docMkLst>
      <pc:sldChg chg="modSp mod">
        <pc:chgData name="Tamara Muñoz Barahona" userId="dfde66e6-ff97-444e-9875-181537d5d15e" providerId="ADAL" clId="{98510590-51D8-425A-B153-B6E75527FF8A}" dt="2023-11-16T18:12:21.765" v="149" actId="5793"/>
        <pc:sldMkLst>
          <pc:docMk/>
          <pc:sldMk cId="4084920428" sldId="256"/>
        </pc:sldMkLst>
        <pc:spChg chg="mod">
          <ac:chgData name="Tamara Muñoz Barahona" userId="dfde66e6-ff97-444e-9875-181537d5d15e" providerId="ADAL" clId="{98510590-51D8-425A-B153-B6E75527FF8A}" dt="2023-11-16T18:11:09.073" v="98" actId="403"/>
          <ac:spMkLst>
            <pc:docMk/>
            <pc:sldMk cId="4084920428" sldId="256"/>
            <ac:spMk id="8" creationId="{A214EBA4-7FD5-4B34-8B2E-F4B399B53CEC}"/>
          </ac:spMkLst>
        </pc:spChg>
        <pc:spChg chg="mod">
          <ac:chgData name="Tamara Muñoz Barahona" userId="dfde66e6-ff97-444e-9875-181537d5d15e" providerId="ADAL" clId="{98510590-51D8-425A-B153-B6E75527FF8A}" dt="2023-11-16T18:11:16.400" v="104" actId="5793"/>
          <ac:spMkLst>
            <pc:docMk/>
            <pc:sldMk cId="4084920428" sldId="256"/>
            <ac:spMk id="9" creationId="{3F493874-2FFA-478C-A690-065E7F2BD0AB}"/>
          </ac:spMkLst>
        </pc:spChg>
        <pc:spChg chg="mod">
          <ac:chgData name="Tamara Muñoz Barahona" userId="dfde66e6-ff97-444e-9875-181537d5d15e" providerId="ADAL" clId="{98510590-51D8-425A-B153-B6E75527FF8A}" dt="2023-11-16T18:11:22.972" v="110" actId="5793"/>
          <ac:spMkLst>
            <pc:docMk/>
            <pc:sldMk cId="4084920428" sldId="256"/>
            <ac:spMk id="10" creationId="{EB62B875-A308-4EF0-840A-C13D22371399}"/>
          </ac:spMkLst>
        </pc:spChg>
        <pc:spChg chg="mod">
          <ac:chgData name="Tamara Muñoz Barahona" userId="dfde66e6-ff97-444e-9875-181537d5d15e" providerId="ADAL" clId="{98510590-51D8-425A-B153-B6E75527FF8A}" dt="2023-11-16T18:11:30.105" v="116" actId="5793"/>
          <ac:spMkLst>
            <pc:docMk/>
            <pc:sldMk cId="4084920428" sldId="256"/>
            <ac:spMk id="11" creationId="{D9F9F68A-6B82-46DC-9F6E-933090A8489C}"/>
          </ac:spMkLst>
        </pc:spChg>
        <pc:spChg chg="mod">
          <ac:chgData name="Tamara Muñoz Barahona" userId="dfde66e6-ff97-444e-9875-181537d5d15e" providerId="ADAL" clId="{98510590-51D8-425A-B153-B6E75527FF8A}" dt="2023-11-16T18:11:50.899" v="131" actId="5793"/>
          <ac:spMkLst>
            <pc:docMk/>
            <pc:sldMk cId="4084920428" sldId="256"/>
            <ac:spMk id="12" creationId="{E77FCB33-4218-4FFE-9E8C-6D3BF3FD3870}"/>
          </ac:spMkLst>
        </pc:spChg>
        <pc:spChg chg="mod">
          <ac:chgData name="Tamara Muñoz Barahona" userId="dfde66e6-ff97-444e-9875-181537d5d15e" providerId="ADAL" clId="{98510590-51D8-425A-B153-B6E75527FF8A}" dt="2023-11-16T18:11:37.200" v="122" actId="5793"/>
          <ac:spMkLst>
            <pc:docMk/>
            <pc:sldMk cId="4084920428" sldId="256"/>
            <ac:spMk id="13" creationId="{CE1DFD24-84DA-44C0-8D9A-8DFCC8B29EB7}"/>
          </ac:spMkLst>
        </pc:spChg>
        <pc:spChg chg="mod">
          <ac:chgData name="Tamara Muñoz Barahona" userId="dfde66e6-ff97-444e-9875-181537d5d15e" providerId="ADAL" clId="{98510590-51D8-425A-B153-B6E75527FF8A}" dt="2023-11-16T18:12:06.109" v="137" actId="5793"/>
          <ac:spMkLst>
            <pc:docMk/>
            <pc:sldMk cId="4084920428" sldId="256"/>
            <ac:spMk id="14" creationId="{FEDFE678-BB66-4578-909C-7C8DC1B98410}"/>
          </ac:spMkLst>
        </pc:spChg>
        <pc:spChg chg="mod">
          <ac:chgData name="Tamara Muñoz Barahona" userId="dfde66e6-ff97-444e-9875-181537d5d15e" providerId="ADAL" clId="{98510590-51D8-425A-B153-B6E75527FF8A}" dt="2023-11-16T18:12:13.150" v="143" actId="5793"/>
          <ac:spMkLst>
            <pc:docMk/>
            <pc:sldMk cId="4084920428" sldId="256"/>
            <ac:spMk id="15" creationId="{D9AB57A3-3F64-44E9-8F5E-EFE75B8956CC}"/>
          </ac:spMkLst>
        </pc:spChg>
        <pc:spChg chg="mod">
          <ac:chgData name="Tamara Muñoz Barahona" userId="dfde66e6-ff97-444e-9875-181537d5d15e" providerId="ADAL" clId="{98510590-51D8-425A-B153-B6E75527FF8A}" dt="2023-11-16T18:12:21.765" v="149" actId="5793"/>
          <ac:spMkLst>
            <pc:docMk/>
            <pc:sldMk cId="4084920428" sldId="256"/>
            <ac:spMk id="16" creationId="{8EB01195-3A80-462A-9D73-86AB90614F3A}"/>
          </ac:spMkLst>
        </pc:spChg>
      </pc:sldChg>
      <pc:sldChg chg="modSp mod">
        <pc:chgData name="Tamara Muñoz Barahona" userId="dfde66e6-ff97-444e-9875-181537d5d15e" providerId="ADAL" clId="{98510590-51D8-425A-B153-B6E75527FF8A}" dt="2023-11-16T18:13:13.526" v="179" actId="5793"/>
        <pc:sldMkLst>
          <pc:docMk/>
          <pc:sldMk cId="1820996764" sldId="257"/>
        </pc:sldMkLst>
        <pc:spChg chg="mod">
          <ac:chgData name="Tamara Muñoz Barahona" userId="dfde66e6-ff97-444e-9875-181537d5d15e" providerId="ADAL" clId="{98510590-51D8-425A-B153-B6E75527FF8A}" dt="2023-11-16T18:12:38.608" v="154" actId="5793"/>
          <ac:spMkLst>
            <pc:docMk/>
            <pc:sldMk cId="1820996764" sldId="257"/>
            <ac:spMk id="5" creationId="{9C3B7DBA-15D2-4291-8643-0E53D82BC7DD}"/>
          </ac:spMkLst>
        </pc:spChg>
        <pc:spChg chg="mod">
          <ac:chgData name="Tamara Muñoz Barahona" userId="dfde66e6-ff97-444e-9875-181537d5d15e" providerId="ADAL" clId="{98510590-51D8-425A-B153-B6E75527FF8A}" dt="2023-11-16T18:12:56.054" v="164" actId="5793"/>
          <ac:spMkLst>
            <pc:docMk/>
            <pc:sldMk cId="1820996764" sldId="257"/>
            <ac:spMk id="7" creationId="{0D98FA56-D995-49D0-BCE0-71ED41502B09}"/>
          </ac:spMkLst>
        </pc:spChg>
        <pc:spChg chg="mod">
          <ac:chgData name="Tamara Muñoz Barahona" userId="dfde66e6-ff97-444e-9875-181537d5d15e" providerId="ADAL" clId="{98510590-51D8-425A-B153-B6E75527FF8A}" dt="2023-11-16T18:13:02.309" v="169" actId="5793"/>
          <ac:spMkLst>
            <pc:docMk/>
            <pc:sldMk cId="1820996764" sldId="257"/>
            <ac:spMk id="8" creationId="{14A90035-6C2B-40A3-96A7-A61D0602BCCC}"/>
          </ac:spMkLst>
        </pc:spChg>
        <pc:spChg chg="mod">
          <ac:chgData name="Tamara Muñoz Barahona" userId="dfde66e6-ff97-444e-9875-181537d5d15e" providerId="ADAL" clId="{98510590-51D8-425A-B153-B6E75527FF8A}" dt="2023-11-16T18:13:13.526" v="179" actId="5793"/>
          <ac:spMkLst>
            <pc:docMk/>
            <pc:sldMk cId="1820996764" sldId="257"/>
            <ac:spMk id="9" creationId="{C4A72F5B-5A3E-4866-8955-540DB4BA4FB2}"/>
          </ac:spMkLst>
        </pc:spChg>
      </pc:sldChg>
    </pc:docChg>
  </pc:docChgLst>
  <pc:docChgLst>
    <pc:chgData name="Isabel Ortega" userId="1d9bc924d1d48098" providerId="LiveId" clId="{9FDF517E-2EE2-41C7-A572-A4D0E9B08589}"/>
    <pc:docChg chg="modSld">
      <pc:chgData name="Isabel Ortega" userId="1d9bc924d1d48098" providerId="LiveId" clId="{9FDF517E-2EE2-41C7-A572-A4D0E9B08589}" dt="2023-11-10T13:16:22.553" v="6"/>
      <pc:docMkLst>
        <pc:docMk/>
      </pc:docMkLst>
      <pc:sldChg chg="setBg">
        <pc:chgData name="Isabel Ortega" userId="1d9bc924d1d48098" providerId="LiveId" clId="{9FDF517E-2EE2-41C7-A572-A4D0E9B08589}" dt="2023-11-10T13:16:17.416" v="4"/>
        <pc:sldMkLst>
          <pc:docMk/>
          <pc:sldMk cId="4084920428" sldId="256"/>
        </pc:sldMkLst>
      </pc:sldChg>
      <pc:sldChg chg="setBg">
        <pc:chgData name="Isabel Ortega" userId="1d9bc924d1d48098" providerId="LiveId" clId="{9FDF517E-2EE2-41C7-A572-A4D0E9B08589}" dt="2023-11-10T13:16:22.553" v="6"/>
        <pc:sldMkLst>
          <pc:docMk/>
          <pc:sldMk cId="1820996764" sldId="257"/>
        </pc:sldMkLst>
      </pc:sldChg>
    </pc:docChg>
  </pc:docChgLst>
  <pc:docChgLst>
    <pc:chgData name="Isabel Ortega" userId="1d9bc924d1d48098" providerId="LiveId" clId="{138E4057-C49A-4D32-801E-B0070C3BE79C}"/>
    <pc:docChg chg="custSel modSld">
      <pc:chgData name="Isabel Ortega" userId="1d9bc924d1d48098" providerId="LiveId" clId="{138E4057-C49A-4D32-801E-B0070C3BE79C}" dt="2023-11-16T12:47:28.574" v="58" actId="1035"/>
      <pc:docMkLst>
        <pc:docMk/>
      </pc:docMkLst>
      <pc:sldChg chg="addSp delSp modSp mod setBg">
        <pc:chgData name="Isabel Ortega" userId="1d9bc924d1d48098" providerId="LiveId" clId="{138E4057-C49A-4D32-801E-B0070C3BE79C}" dt="2023-11-16T12:46:28.023" v="26" actId="1076"/>
        <pc:sldMkLst>
          <pc:docMk/>
          <pc:sldMk cId="4084920428" sldId="256"/>
        </pc:sldMkLst>
        <pc:spChg chg="del">
          <ac:chgData name="Isabel Ortega" userId="1d9bc924d1d48098" providerId="LiveId" clId="{138E4057-C49A-4D32-801E-B0070C3BE79C}" dt="2023-11-16T12:45:37.429" v="7" actId="478"/>
          <ac:spMkLst>
            <pc:docMk/>
            <pc:sldMk cId="4084920428" sldId="256"/>
            <ac:spMk id="5" creationId="{E6B100E0-1ABF-490F-B4EB-9874C1A05AAD}"/>
          </ac:spMkLst>
        </pc:spChg>
        <pc:spChg chg="add mod">
          <ac:chgData name="Isabel Ortega" userId="1d9bc924d1d48098" providerId="LiveId" clId="{138E4057-C49A-4D32-801E-B0070C3BE79C}" dt="2023-11-16T12:45:51.819" v="9" actId="1076"/>
          <ac:spMkLst>
            <pc:docMk/>
            <pc:sldMk cId="4084920428" sldId="256"/>
            <ac:spMk id="8" creationId="{A214EBA4-7FD5-4B34-8B2E-F4B399B53CEC}"/>
          </ac:spMkLst>
        </pc:spChg>
        <pc:spChg chg="add mod">
          <ac:chgData name="Isabel Ortega" userId="1d9bc924d1d48098" providerId="LiveId" clId="{138E4057-C49A-4D32-801E-B0070C3BE79C}" dt="2023-11-16T12:45:55.516" v="11" actId="1076"/>
          <ac:spMkLst>
            <pc:docMk/>
            <pc:sldMk cId="4084920428" sldId="256"/>
            <ac:spMk id="9" creationId="{3F493874-2FFA-478C-A690-065E7F2BD0AB}"/>
          </ac:spMkLst>
        </pc:spChg>
        <pc:spChg chg="add mod">
          <ac:chgData name="Isabel Ortega" userId="1d9bc924d1d48098" providerId="LiveId" clId="{138E4057-C49A-4D32-801E-B0070C3BE79C}" dt="2023-11-16T12:45:58.055" v="13" actId="1076"/>
          <ac:spMkLst>
            <pc:docMk/>
            <pc:sldMk cId="4084920428" sldId="256"/>
            <ac:spMk id="10" creationId="{EB62B875-A308-4EF0-840A-C13D22371399}"/>
          </ac:spMkLst>
        </pc:spChg>
        <pc:spChg chg="add mod">
          <ac:chgData name="Isabel Ortega" userId="1d9bc924d1d48098" providerId="LiveId" clId="{138E4057-C49A-4D32-801E-B0070C3BE79C}" dt="2023-11-16T12:46:03.817" v="15" actId="1076"/>
          <ac:spMkLst>
            <pc:docMk/>
            <pc:sldMk cId="4084920428" sldId="256"/>
            <ac:spMk id="11" creationId="{D9F9F68A-6B82-46DC-9F6E-933090A8489C}"/>
          </ac:spMkLst>
        </pc:spChg>
        <pc:spChg chg="add mod">
          <ac:chgData name="Isabel Ortega" userId="1d9bc924d1d48098" providerId="LiveId" clId="{138E4057-C49A-4D32-801E-B0070C3BE79C}" dt="2023-11-16T12:46:12.916" v="19" actId="1076"/>
          <ac:spMkLst>
            <pc:docMk/>
            <pc:sldMk cId="4084920428" sldId="256"/>
            <ac:spMk id="12" creationId="{E77FCB33-4218-4FFE-9E8C-6D3BF3FD3870}"/>
          </ac:spMkLst>
        </pc:spChg>
        <pc:spChg chg="add mod">
          <ac:chgData name="Isabel Ortega" userId="1d9bc924d1d48098" providerId="LiveId" clId="{138E4057-C49A-4D32-801E-B0070C3BE79C}" dt="2023-11-16T12:46:14.912" v="20" actId="1076"/>
          <ac:spMkLst>
            <pc:docMk/>
            <pc:sldMk cId="4084920428" sldId="256"/>
            <ac:spMk id="13" creationId="{CE1DFD24-84DA-44C0-8D9A-8DFCC8B29EB7}"/>
          </ac:spMkLst>
        </pc:spChg>
        <pc:spChg chg="add mod">
          <ac:chgData name="Isabel Ortega" userId="1d9bc924d1d48098" providerId="LiveId" clId="{138E4057-C49A-4D32-801E-B0070C3BE79C}" dt="2023-11-16T12:46:22.277" v="22" actId="1076"/>
          <ac:spMkLst>
            <pc:docMk/>
            <pc:sldMk cId="4084920428" sldId="256"/>
            <ac:spMk id="14" creationId="{FEDFE678-BB66-4578-909C-7C8DC1B98410}"/>
          </ac:spMkLst>
        </pc:spChg>
        <pc:spChg chg="add mod">
          <ac:chgData name="Isabel Ortega" userId="1d9bc924d1d48098" providerId="LiveId" clId="{138E4057-C49A-4D32-801E-B0070C3BE79C}" dt="2023-11-16T12:46:24.965" v="24" actId="1076"/>
          <ac:spMkLst>
            <pc:docMk/>
            <pc:sldMk cId="4084920428" sldId="256"/>
            <ac:spMk id="15" creationId="{D9AB57A3-3F64-44E9-8F5E-EFE75B8956CC}"/>
          </ac:spMkLst>
        </pc:spChg>
        <pc:spChg chg="add mod">
          <ac:chgData name="Isabel Ortega" userId="1d9bc924d1d48098" providerId="LiveId" clId="{138E4057-C49A-4D32-801E-B0070C3BE79C}" dt="2023-11-16T12:46:28.023" v="26" actId="1076"/>
          <ac:spMkLst>
            <pc:docMk/>
            <pc:sldMk cId="4084920428" sldId="256"/>
            <ac:spMk id="16" creationId="{8EB01195-3A80-462A-9D73-86AB90614F3A}"/>
          </ac:spMkLst>
        </pc:spChg>
        <pc:spChg chg="del">
          <ac:chgData name="Isabel Ortega" userId="1d9bc924d1d48098" providerId="LiveId" clId="{138E4057-C49A-4D32-801E-B0070C3BE79C}" dt="2023-11-16T12:45:37.429" v="7" actId="478"/>
          <ac:spMkLst>
            <pc:docMk/>
            <pc:sldMk cId="4084920428" sldId="256"/>
            <ac:spMk id="17" creationId="{C0327C78-B599-40ED-91A9-F63C0C6BB4DD}"/>
          </ac:spMkLst>
        </pc:spChg>
        <pc:spChg chg="del">
          <ac:chgData name="Isabel Ortega" userId="1d9bc924d1d48098" providerId="LiveId" clId="{138E4057-C49A-4D32-801E-B0070C3BE79C}" dt="2023-11-16T12:45:37.429" v="7" actId="478"/>
          <ac:spMkLst>
            <pc:docMk/>
            <pc:sldMk cId="4084920428" sldId="256"/>
            <ac:spMk id="18" creationId="{E442D76B-E3F3-4100-B5CE-9ED3D8893C92}"/>
          </ac:spMkLst>
        </pc:spChg>
        <pc:spChg chg="del">
          <ac:chgData name="Isabel Ortega" userId="1d9bc924d1d48098" providerId="LiveId" clId="{138E4057-C49A-4D32-801E-B0070C3BE79C}" dt="2023-11-16T12:45:37.429" v="7" actId="478"/>
          <ac:spMkLst>
            <pc:docMk/>
            <pc:sldMk cId="4084920428" sldId="256"/>
            <ac:spMk id="19" creationId="{FCB8CF27-320D-4864-AC57-2A929B84496D}"/>
          </ac:spMkLst>
        </pc:spChg>
        <pc:spChg chg="del">
          <ac:chgData name="Isabel Ortega" userId="1d9bc924d1d48098" providerId="LiveId" clId="{138E4057-C49A-4D32-801E-B0070C3BE79C}" dt="2023-11-16T12:45:37.429" v="7" actId="478"/>
          <ac:spMkLst>
            <pc:docMk/>
            <pc:sldMk cId="4084920428" sldId="256"/>
            <ac:spMk id="20" creationId="{BA875C43-E5E4-410E-B8B3-C90B7D75FD93}"/>
          </ac:spMkLst>
        </pc:spChg>
        <pc:spChg chg="del">
          <ac:chgData name="Isabel Ortega" userId="1d9bc924d1d48098" providerId="LiveId" clId="{138E4057-C49A-4D32-801E-B0070C3BE79C}" dt="2023-11-16T12:45:37.429" v="7" actId="478"/>
          <ac:spMkLst>
            <pc:docMk/>
            <pc:sldMk cId="4084920428" sldId="256"/>
            <ac:spMk id="22" creationId="{035BD757-EA70-424A-B79A-E4D0A8E8B668}"/>
          </ac:spMkLst>
        </pc:spChg>
      </pc:sldChg>
      <pc:sldChg chg="addSp delSp modSp mod setBg">
        <pc:chgData name="Isabel Ortega" userId="1d9bc924d1d48098" providerId="LiveId" clId="{138E4057-C49A-4D32-801E-B0070C3BE79C}" dt="2023-11-16T12:47:28.574" v="58" actId="1035"/>
        <pc:sldMkLst>
          <pc:docMk/>
          <pc:sldMk cId="1820996764" sldId="257"/>
        </pc:sldMkLst>
        <pc:spChg chg="add mod">
          <ac:chgData name="Isabel Ortega" userId="1d9bc924d1d48098" providerId="LiveId" clId="{138E4057-C49A-4D32-801E-B0070C3BE79C}" dt="2023-11-16T12:47:09.879" v="38" actId="255"/>
          <ac:spMkLst>
            <pc:docMk/>
            <pc:sldMk cId="1820996764" sldId="257"/>
            <ac:spMk id="5" creationId="{9C3B7DBA-15D2-4291-8643-0E53D82BC7DD}"/>
          </ac:spMkLst>
        </pc:spChg>
        <pc:spChg chg="add del mod">
          <ac:chgData name="Isabel Ortega" userId="1d9bc924d1d48098" providerId="LiveId" clId="{138E4057-C49A-4D32-801E-B0070C3BE79C}" dt="2023-11-16T12:47:11.639" v="39" actId="478"/>
          <ac:spMkLst>
            <pc:docMk/>
            <pc:sldMk cId="1820996764" sldId="257"/>
            <ac:spMk id="6" creationId="{CCD73AF1-23B9-463A-A125-64F8356B34B3}"/>
          </ac:spMkLst>
        </pc:spChg>
        <pc:spChg chg="add mod">
          <ac:chgData name="Isabel Ortega" userId="1d9bc924d1d48098" providerId="LiveId" clId="{138E4057-C49A-4D32-801E-B0070C3BE79C}" dt="2023-11-16T12:47:14.842" v="41" actId="1076"/>
          <ac:spMkLst>
            <pc:docMk/>
            <pc:sldMk cId="1820996764" sldId="257"/>
            <ac:spMk id="7" creationId="{0D98FA56-D995-49D0-BCE0-71ED41502B09}"/>
          </ac:spMkLst>
        </pc:spChg>
        <pc:spChg chg="add mod">
          <ac:chgData name="Isabel Ortega" userId="1d9bc924d1d48098" providerId="LiveId" clId="{138E4057-C49A-4D32-801E-B0070C3BE79C}" dt="2023-11-16T12:47:23.051" v="48" actId="1038"/>
          <ac:spMkLst>
            <pc:docMk/>
            <pc:sldMk cId="1820996764" sldId="257"/>
            <ac:spMk id="8" creationId="{14A90035-6C2B-40A3-96A7-A61D0602BCCC}"/>
          </ac:spMkLst>
        </pc:spChg>
        <pc:spChg chg="add mod">
          <ac:chgData name="Isabel Ortega" userId="1d9bc924d1d48098" providerId="LiveId" clId="{138E4057-C49A-4D32-801E-B0070C3BE79C}" dt="2023-11-16T12:47:28.574" v="58" actId="1035"/>
          <ac:spMkLst>
            <pc:docMk/>
            <pc:sldMk cId="1820996764" sldId="257"/>
            <ac:spMk id="9" creationId="{C4A72F5B-5A3E-4866-8955-540DB4BA4FB2}"/>
          </ac:spMkLst>
        </pc:spChg>
        <pc:spChg chg="del">
          <ac:chgData name="Isabel Ortega" userId="1d9bc924d1d48098" providerId="LiveId" clId="{138E4057-C49A-4D32-801E-B0070C3BE79C}" dt="2023-11-16T12:46:35.436" v="27" actId="478"/>
          <ac:spMkLst>
            <pc:docMk/>
            <pc:sldMk cId="1820996764" sldId="257"/>
            <ac:spMk id="10" creationId="{9E4C296A-83F9-4738-81BC-491D8A1CDD63}"/>
          </ac:spMkLst>
        </pc:spChg>
        <pc:spChg chg="del">
          <ac:chgData name="Isabel Ortega" userId="1d9bc924d1d48098" providerId="LiveId" clId="{138E4057-C49A-4D32-801E-B0070C3BE79C}" dt="2023-11-16T12:46:35.436" v="27" actId="478"/>
          <ac:spMkLst>
            <pc:docMk/>
            <pc:sldMk cId="1820996764" sldId="257"/>
            <ac:spMk id="23" creationId="{9A46CE18-6591-4475-A77C-94ECCD47CD35}"/>
          </ac:spMkLst>
        </pc:spChg>
        <pc:spChg chg="del">
          <ac:chgData name="Isabel Ortega" userId="1d9bc924d1d48098" providerId="LiveId" clId="{138E4057-C49A-4D32-801E-B0070C3BE79C}" dt="2023-11-16T12:46:35.436" v="27" actId="478"/>
          <ac:spMkLst>
            <pc:docMk/>
            <pc:sldMk cId="1820996764" sldId="257"/>
            <ac:spMk id="24" creationId="{219A5498-C6B4-4DCB-9892-3E50DB17A157}"/>
          </ac:spMkLst>
        </pc:spChg>
      </pc:sldChg>
    </pc:docChg>
  </pc:docChgLst>
  <pc:docChgLst>
    <pc:chgData name="Isabel Ortega" userId="1d9bc924d1d48098" providerId="LiveId" clId="{017D4945-F8A2-48C2-8BDE-988034C2CCA6}"/>
    <pc:docChg chg="undo custSel modSld">
      <pc:chgData name="Isabel Ortega" userId="1d9bc924d1d48098" providerId="LiveId" clId="{017D4945-F8A2-48C2-8BDE-988034C2CCA6}" dt="2023-11-10T13:19:22.704" v="27" actId="1076"/>
      <pc:docMkLst>
        <pc:docMk/>
      </pc:docMkLst>
      <pc:sldChg chg="addSp delSp modSp mod setBg setClrOvrMap">
        <pc:chgData name="Isabel Ortega" userId="1d9bc924d1d48098" providerId="LiveId" clId="{017D4945-F8A2-48C2-8BDE-988034C2CCA6}" dt="2023-11-10T13:18:25.252" v="8" actId="1076"/>
        <pc:sldMkLst>
          <pc:docMk/>
          <pc:sldMk cId="4084920428" sldId="256"/>
        </pc:sldMkLst>
        <pc:spChg chg="mod">
          <ac:chgData name="Isabel Ortega" userId="1d9bc924d1d48098" providerId="LiveId" clId="{017D4945-F8A2-48C2-8BDE-988034C2CCA6}" dt="2023-11-10T13:18:14.829" v="4" actId="1076"/>
          <ac:spMkLst>
            <pc:docMk/>
            <pc:sldMk cId="4084920428" sldId="256"/>
            <ac:spMk id="5" creationId="{E6B100E0-1ABF-490F-B4EB-9874C1A05AAD}"/>
          </ac:spMkLst>
        </pc:spChg>
        <pc:spChg chg="add mod">
          <ac:chgData name="Isabel Ortega" userId="1d9bc924d1d48098" providerId="LiveId" clId="{017D4945-F8A2-48C2-8BDE-988034C2CCA6}" dt="2023-11-10T13:18:25.252" v="8" actId="1076"/>
          <ac:spMkLst>
            <pc:docMk/>
            <pc:sldMk cId="4084920428" sldId="256"/>
            <ac:spMk id="8" creationId="{CD1E3637-5273-45D3-8BF4-766D510DCF01}"/>
          </ac:spMkLst>
        </pc:spChg>
        <pc:spChg chg="mod ord">
          <ac:chgData name="Isabel Ortega" userId="1d9bc924d1d48098" providerId="LiveId" clId="{017D4945-F8A2-48C2-8BDE-988034C2CCA6}" dt="2023-11-10T13:18:17.818" v="5" actId="1076"/>
          <ac:spMkLst>
            <pc:docMk/>
            <pc:sldMk cId="4084920428" sldId="256"/>
            <ac:spMk id="14" creationId="{0BDA3482-F6D3-4A47-8931-09E889444719}"/>
          </ac:spMkLst>
        </pc:spChg>
        <pc:spChg chg="mod">
          <ac:chgData name="Isabel Ortega" userId="1d9bc924d1d48098" providerId="LiveId" clId="{017D4945-F8A2-48C2-8BDE-988034C2CCA6}" dt="2023-11-10T13:18:20.883" v="6" actId="1076"/>
          <ac:spMkLst>
            <pc:docMk/>
            <pc:sldMk cId="4084920428" sldId="256"/>
            <ac:spMk id="15" creationId="{7075B34F-8702-476B-A13E-9D0AD29C18B7}"/>
          </ac:spMkLst>
        </pc:spChg>
        <pc:spChg chg="add del">
          <ac:chgData name="Isabel Ortega" userId="1d9bc924d1d48098" providerId="LiveId" clId="{017D4945-F8A2-48C2-8BDE-988034C2CCA6}" dt="2023-11-10T13:17:56.613" v="1" actId="26606"/>
          <ac:spMkLst>
            <pc:docMk/>
            <pc:sldMk cId="4084920428" sldId="256"/>
            <ac:spMk id="20" creationId="{0352D33D-F203-431A-A545-DB0A8A0D376B}"/>
          </ac:spMkLst>
        </pc:spChg>
        <pc:spChg chg="add del">
          <ac:chgData name="Isabel Ortega" userId="1d9bc924d1d48098" providerId="LiveId" clId="{017D4945-F8A2-48C2-8BDE-988034C2CCA6}" dt="2023-11-10T13:17:56.613" v="1" actId="26606"/>
          <ac:spMkLst>
            <pc:docMk/>
            <pc:sldMk cId="4084920428" sldId="256"/>
            <ac:spMk id="22" creationId="{DEC33493-8EA2-4BEB-9BF0-04EE8ADD1C18}"/>
          </ac:spMkLst>
        </pc:spChg>
        <pc:spChg chg="add del">
          <ac:chgData name="Isabel Ortega" userId="1d9bc924d1d48098" providerId="LiveId" clId="{017D4945-F8A2-48C2-8BDE-988034C2CCA6}" dt="2023-11-10T13:17:56.613" v="1" actId="26606"/>
          <ac:spMkLst>
            <pc:docMk/>
            <pc:sldMk cId="4084920428" sldId="256"/>
            <ac:spMk id="24" creationId="{171D13A1-4626-4D50-9DF7-71BB7B6B7294}"/>
          </ac:spMkLst>
        </pc:spChg>
      </pc:sldChg>
      <pc:sldChg chg="addSp delSp modSp mod setBg">
        <pc:chgData name="Isabel Ortega" userId="1d9bc924d1d48098" providerId="LiveId" clId="{017D4945-F8A2-48C2-8BDE-988034C2CCA6}" dt="2023-11-10T13:19:22.704" v="27" actId="1076"/>
        <pc:sldMkLst>
          <pc:docMk/>
          <pc:sldMk cId="1820996764" sldId="257"/>
        </pc:sldMkLst>
        <pc:spChg chg="mod">
          <ac:chgData name="Isabel Ortega" userId="1d9bc924d1d48098" providerId="LiveId" clId="{017D4945-F8A2-48C2-8BDE-988034C2CCA6}" dt="2023-11-10T13:18:53.955" v="13" actId="1076"/>
          <ac:spMkLst>
            <pc:docMk/>
            <pc:sldMk cId="1820996764" sldId="257"/>
            <ac:spMk id="4" creationId="{9F7F9591-45E8-4BAF-9542-E5CBACD78227}"/>
          </ac:spMkLst>
        </pc:spChg>
        <pc:spChg chg="add mod">
          <ac:chgData name="Isabel Ortega" userId="1d9bc924d1d48098" providerId="LiveId" clId="{017D4945-F8A2-48C2-8BDE-988034C2CCA6}" dt="2023-11-10T13:19:05.159" v="17" actId="1076"/>
          <ac:spMkLst>
            <pc:docMk/>
            <pc:sldMk cId="1820996764" sldId="257"/>
            <ac:spMk id="5" creationId="{125F4AC6-08E7-4404-A6EF-10FB70672F2A}"/>
          </ac:spMkLst>
        </pc:spChg>
        <pc:spChg chg="add mod">
          <ac:chgData name="Isabel Ortega" userId="1d9bc924d1d48098" providerId="LiveId" clId="{017D4945-F8A2-48C2-8BDE-988034C2CCA6}" dt="2023-11-10T13:19:08.091" v="19" actId="1076"/>
          <ac:spMkLst>
            <pc:docMk/>
            <pc:sldMk cId="1820996764" sldId="257"/>
            <ac:spMk id="6" creationId="{6E90FFB1-C1E2-488F-B43C-270EFD1E1670}"/>
          </ac:spMkLst>
        </pc:spChg>
        <pc:spChg chg="add mod">
          <ac:chgData name="Isabel Ortega" userId="1d9bc924d1d48098" providerId="LiveId" clId="{017D4945-F8A2-48C2-8BDE-988034C2CCA6}" dt="2023-11-10T13:19:11.193" v="21" actId="1076"/>
          <ac:spMkLst>
            <pc:docMk/>
            <pc:sldMk cId="1820996764" sldId="257"/>
            <ac:spMk id="7" creationId="{2D569969-9201-4E61-BD28-7E02FBE12DF4}"/>
          </ac:spMkLst>
        </pc:spChg>
        <pc:spChg chg="add mod">
          <ac:chgData name="Isabel Ortega" userId="1d9bc924d1d48098" providerId="LiveId" clId="{017D4945-F8A2-48C2-8BDE-988034C2CCA6}" dt="2023-11-10T13:19:14.104" v="23" actId="1076"/>
          <ac:spMkLst>
            <pc:docMk/>
            <pc:sldMk cId="1820996764" sldId="257"/>
            <ac:spMk id="8" creationId="{29029EC9-5B08-49E5-9DF4-F5A630A53052}"/>
          </ac:spMkLst>
        </pc:spChg>
        <pc:spChg chg="add mod">
          <ac:chgData name="Isabel Ortega" userId="1d9bc924d1d48098" providerId="LiveId" clId="{017D4945-F8A2-48C2-8BDE-988034C2CCA6}" dt="2023-11-10T13:19:19.712" v="25" actId="1076"/>
          <ac:spMkLst>
            <pc:docMk/>
            <pc:sldMk cId="1820996764" sldId="257"/>
            <ac:spMk id="9" creationId="{A3C908BF-EF53-42D3-879C-85D326D02154}"/>
          </ac:spMkLst>
        </pc:spChg>
        <pc:spChg chg="add mod">
          <ac:chgData name="Isabel Ortega" userId="1d9bc924d1d48098" providerId="LiveId" clId="{017D4945-F8A2-48C2-8BDE-988034C2CCA6}" dt="2023-11-10T13:19:22.704" v="27" actId="1076"/>
          <ac:spMkLst>
            <pc:docMk/>
            <pc:sldMk cId="1820996764" sldId="257"/>
            <ac:spMk id="10" creationId="{9E4C296A-83F9-4738-81BC-491D8A1CDD63}"/>
          </ac:spMkLst>
        </pc:spChg>
        <pc:spChg chg="del">
          <ac:chgData name="Isabel Ortega" userId="1d9bc924d1d48098" providerId="LiveId" clId="{017D4945-F8A2-48C2-8BDE-988034C2CCA6}" dt="2023-11-10T13:18:57.790" v="14" actId="478"/>
          <ac:spMkLst>
            <pc:docMk/>
            <pc:sldMk cId="1820996764" sldId="257"/>
            <ac:spMk id="13" creationId="{FA1266CA-4BFD-48FA-9E4B-6227E10204C9}"/>
          </ac:spMkLst>
        </pc:spChg>
        <pc:spChg chg="del">
          <ac:chgData name="Isabel Ortega" userId="1d9bc924d1d48098" providerId="LiveId" clId="{017D4945-F8A2-48C2-8BDE-988034C2CCA6}" dt="2023-11-10T13:18:58.640" v="15" actId="478"/>
          <ac:spMkLst>
            <pc:docMk/>
            <pc:sldMk cId="1820996764" sldId="257"/>
            <ac:spMk id="14" creationId="{B0B4D4DE-05E7-45FE-8F92-3171A3809613}"/>
          </ac:spMkLst>
        </pc:spChg>
      </pc:sldChg>
    </pc:docChg>
  </pc:docChgLst>
  <pc:docChgLst>
    <pc:chgData name="Isabel Ortega" userId="1d9bc924d1d48098" providerId="LiveId" clId="{1322B472-8B1D-4EEF-9C62-7F9875FE328D}"/>
    <pc:docChg chg="custSel modSld">
      <pc:chgData name="Isabel Ortega" userId="1d9bc924d1d48098" providerId="LiveId" clId="{1322B472-8B1D-4EEF-9C62-7F9875FE328D}" dt="2023-11-10T13:38:02.943" v="101" actId="1076"/>
      <pc:docMkLst>
        <pc:docMk/>
      </pc:docMkLst>
      <pc:sldChg chg="addSp modSp mod setBg">
        <pc:chgData name="Isabel Ortega" userId="1d9bc924d1d48098" providerId="LiveId" clId="{1322B472-8B1D-4EEF-9C62-7F9875FE328D}" dt="2023-11-10T13:28:03.405" v="65" actId="1076"/>
        <pc:sldMkLst>
          <pc:docMk/>
          <pc:sldMk cId="4084920428" sldId="256"/>
        </pc:sldMkLst>
        <pc:spChg chg="mod">
          <ac:chgData name="Isabel Ortega" userId="1d9bc924d1d48098" providerId="LiveId" clId="{1322B472-8B1D-4EEF-9C62-7F9875FE328D}" dt="2023-11-10T13:22:52.336" v="6" actId="1037"/>
          <ac:spMkLst>
            <pc:docMk/>
            <pc:sldMk cId="4084920428" sldId="256"/>
            <ac:spMk id="5" creationId="{E6B100E0-1ABF-490F-B4EB-9874C1A05AAD}"/>
          </ac:spMkLst>
        </pc:spChg>
        <pc:spChg chg="add mod">
          <ac:chgData name="Isabel Ortega" userId="1d9bc924d1d48098" providerId="LiveId" clId="{1322B472-8B1D-4EEF-9C62-7F9875FE328D}" dt="2023-11-10T13:25:11.075" v="9" actId="1076"/>
          <ac:spMkLst>
            <pc:docMk/>
            <pc:sldMk cId="4084920428" sldId="256"/>
            <ac:spMk id="6" creationId="{604880EE-331C-4293-9F39-2BA459BE4581}"/>
          </ac:spMkLst>
        </pc:spChg>
        <pc:spChg chg="add mod">
          <ac:chgData name="Isabel Ortega" userId="1d9bc924d1d48098" providerId="LiveId" clId="{1322B472-8B1D-4EEF-9C62-7F9875FE328D}" dt="2023-11-10T13:25:15.505" v="11" actId="1076"/>
          <ac:spMkLst>
            <pc:docMk/>
            <pc:sldMk cId="4084920428" sldId="256"/>
            <ac:spMk id="7" creationId="{5D3D0B6F-D30B-4D29-B43F-B4E32D6399E4}"/>
          </ac:spMkLst>
        </pc:spChg>
        <pc:spChg chg="mod">
          <ac:chgData name="Isabel Ortega" userId="1d9bc924d1d48098" providerId="LiveId" clId="{1322B472-8B1D-4EEF-9C62-7F9875FE328D}" dt="2023-11-10T13:25:06.575" v="7" actId="1076"/>
          <ac:spMkLst>
            <pc:docMk/>
            <pc:sldMk cId="4084920428" sldId="256"/>
            <ac:spMk id="8" creationId="{CD1E3637-5273-45D3-8BF4-766D510DCF01}"/>
          </ac:spMkLst>
        </pc:spChg>
        <pc:spChg chg="add mod">
          <ac:chgData name="Isabel Ortega" userId="1d9bc924d1d48098" providerId="LiveId" clId="{1322B472-8B1D-4EEF-9C62-7F9875FE328D}" dt="2023-11-10T13:25:32.915" v="40" actId="1038"/>
          <ac:spMkLst>
            <pc:docMk/>
            <pc:sldMk cId="4084920428" sldId="256"/>
            <ac:spMk id="9" creationId="{D08ECDBF-AC5F-4F61-8897-F1C718634924}"/>
          </ac:spMkLst>
        </pc:spChg>
        <pc:spChg chg="add mod">
          <ac:chgData name="Isabel Ortega" userId="1d9bc924d1d48098" providerId="LiveId" clId="{1322B472-8B1D-4EEF-9C62-7F9875FE328D}" dt="2023-11-10T13:25:36.357" v="43" actId="1076"/>
          <ac:spMkLst>
            <pc:docMk/>
            <pc:sldMk cId="4084920428" sldId="256"/>
            <ac:spMk id="10" creationId="{E136C47C-6982-4349-AB50-ECF9D0C2F67E}"/>
          </ac:spMkLst>
        </pc:spChg>
        <pc:spChg chg="add mod">
          <ac:chgData name="Isabel Ortega" userId="1d9bc924d1d48098" providerId="LiveId" clId="{1322B472-8B1D-4EEF-9C62-7F9875FE328D}" dt="2023-11-10T13:25:40.025" v="49" actId="1036"/>
          <ac:spMkLst>
            <pc:docMk/>
            <pc:sldMk cId="4084920428" sldId="256"/>
            <ac:spMk id="11" creationId="{965F2EAA-571A-4A48-8287-8E7504293706}"/>
          </ac:spMkLst>
        </pc:spChg>
        <pc:spChg chg="add mod">
          <ac:chgData name="Isabel Ortega" userId="1d9bc924d1d48098" providerId="LiveId" clId="{1322B472-8B1D-4EEF-9C62-7F9875FE328D}" dt="2023-11-10T13:27:55.159" v="61" actId="121"/>
          <ac:spMkLst>
            <pc:docMk/>
            <pc:sldMk cId="4084920428" sldId="256"/>
            <ac:spMk id="12" creationId="{0E990180-9C02-4B87-AD32-86D4914118AC}"/>
          </ac:spMkLst>
        </pc:spChg>
        <pc:spChg chg="add mod">
          <ac:chgData name="Isabel Ortega" userId="1d9bc924d1d48098" providerId="LiveId" clId="{1322B472-8B1D-4EEF-9C62-7F9875FE328D}" dt="2023-11-10T13:28:00.495" v="63" actId="1076"/>
          <ac:spMkLst>
            <pc:docMk/>
            <pc:sldMk cId="4084920428" sldId="256"/>
            <ac:spMk id="13" creationId="{EBCB3E52-0DCD-44FB-872C-8D04F39E9804}"/>
          </ac:spMkLst>
        </pc:spChg>
        <pc:spChg chg="mod">
          <ac:chgData name="Isabel Ortega" userId="1d9bc924d1d48098" providerId="LiveId" clId="{1322B472-8B1D-4EEF-9C62-7F9875FE328D}" dt="2023-11-10T13:25:21.865" v="25" actId="1035"/>
          <ac:spMkLst>
            <pc:docMk/>
            <pc:sldMk cId="4084920428" sldId="256"/>
            <ac:spMk id="14" creationId="{0BDA3482-F6D3-4A47-8931-09E889444719}"/>
          </ac:spMkLst>
        </pc:spChg>
        <pc:spChg chg="mod">
          <ac:chgData name="Isabel Ortega" userId="1d9bc924d1d48098" providerId="LiveId" clId="{1322B472-8B1D-4EEF-9C62-7F9875FE328D}" dt="2023-11-10T13:25:26.829" v="27" actId="1076"/>
          <ac:spMkLst>
            <pc:docMk/>
            <pc:sldMk cId="4084920428" sldId="256"/>
            <ac:spMk id="15" creationId="{7075B34F-8702-476B-A13E-9D0AD29C18B7}"/>
          </ac:spMkLst>
        </pc:spChg>
        <pc:spChg chg="add mod">
          <ac:chgData name="Isabel Ortega" userId="1d9bc924d1d48098" providerId="LiveId" clId="{1322B472-8B1D-4EEF-9C62-7F9875FE328D}" dt="2023-11-10T13:28:03.405" v="65" actId="1076"/>
          <ac:spMkLst>
            <pc:docMk/>
            <pc:sldMk cId="4084920428" sldId="256"/>
            <ac:spMk id="16" creationId="{70216917-052A-4DE7-ADD0-2E3967C61476}"/>
          </ac:spMkLst>
        </pc:spChg>
      </pc:sldChg>
      <pc:sldChg chg="addSp delSp modSp mod setBg">
        <pc:chgData name="Isabel Ortega" userId="1d9bc924d1d48098" providerId="LiveId" clId="{1322B472-8B1D-4EEF-9C62-7F9875FE328D}" dt="2023-11-10T13:38:02.943" v="101" actId="1076"/>
        <pc:sldMkLst>
          <pc:docMk/>
          <pc:sldMk cId="1820996764" sldId="257"/>
        </pc:sldMkLst>
        <pc:spChg chg="mod">
          <ac:chgData name="Isabel Ortega" userId="1d9bc924d1d48098" providerId="LiveId" clId="{1322B472-8B1D-4EEF-9C62-7F9875FE328D}" dt="2023-11-10T13:37:13.906" v="84" actId="1076"/>
          <ac:spMkLst>
            <pc:docMk/>
            <pc:sldMk cId="1820996764" sldId="257"/>
            <ac:spMk id="4" creationId="{9F7F9591-45E8-4BAF-9542-E5CBACD78227}"/>
          </ac:spMkLst>
        </pc:spChg>
        <pc:spChg chg="mod">
          <ac:chgData name="Isabel Ortega" userId="1d9bc924d1d48098" providerId="LiveId" clId="{1322B472-8B1D-4EEF-9C62-7F9875FE328D}" dt="2023-11-10T13:36:19.686" v="68" actId="1076"/>
          <ac:spMkLst>
            <pc:docMk/>
            <pc:sldMk cId="1820996764" sldId="257"/>
            <ac:spMk id="5" creationId="{125F4AC6-08E7-4404-A6EF-10FB70672F2A}"/>
          </ac:spMkLst>
        </pc:spChg>
        <pc:spChg chg="mod">
          <ac:chgData name="Isabel Ortega" userId="1d9bc924d1d48098" providerId="LiveId" clId="{1322B472-8B1D-4EEF-9C62-7F9875FE328D}" dt="2023-11-10T13:37:35.102" v="89" actId="1076"/>
          <ac:spMkLst>
            <pc:docMk/>
            <pc:sldMk cId="1820996764" sldId="257"/>
            <ac:spMk id="6" creationId="{6E90FFB1-C1E2-488F-B43C-270EFD1E1670}"/>
          </ac:spMkLst>
        </pc:spChg>
        <pc:spChg chg="mod">
          <ac:chgData name="Isabel Ortega" userId="1d9bc924d1d48098" providerId="LiveId" clId="{1322B472-8B1D-4EEF-9C62-7F9875FE328D}" dt="2023-11-10T13:36:26.800" v="69" actId="1076"/>
          <ac:spMkLst>
            <pc:docMk/>
            <pc:sldMk cId="1820996764" sldId="257"/>
            <ac:spMk id="7" creationId="{2D569969-9201-4E61-BD28-7E02FBE12DF4}"/>
          </ac:spMkLst>
        </pc:spChg>
        <pc:spChg chg="mod">
          <ac:chgData name="Isabel Ortega" userId="1d9bc924d1d48098" providerId="LiveId" clId="{1322B472-8B1D-4EEF-9C62-7F9875FE328D}" dt="2023-11-10T13:36:31.282" v="70" actId="1076"/>
          <ac:spMkLst>
            <pc:docMk/>
            <pc:sldMk cId="1820996764" sldId="257"/>
            <ac:spMk id="8" creationId="{29029EC9-5B08-49E5-9DF4-F5A630A53052}"/>
          </ac:spMkLst>
        </pc:spChg>
        <pc:spChg chg="mod">
          <ac:chgData name="Isabel Ortega" userId="1d9bc924d1d48098" providerId="LiveId" clId="{1322B472-8B1D-4EEF-9C62-7F9875FE328D}" dt="2023-11-10T13:36:40.285" v="72" actId="1076"/>
          <ac:spMkLst>
            <pc:docMk/>
            <pc:sldMk cId="1820996764" sldId="257"/>
            <ac:spMk id="9" creationId="{A3C908BF-EF53-42D3-879C-85D326D02154}"/>
          </ac:spMkLst>
        </pc:spChg>
        <pc:spChg chg="mod">
          <ac:chgData name="Isabel Ortega" userId="1d9bc924d1d48098" providerId="LiveId" clId="{1322B472-8B1D-4EEF-9C62-7F9875FE328D}" dt="2023-11-10T13:36:42.618" v="73" actId="1076"/>
          <ac:spMkLst>
            <pc:docMk/>
            <pc:sldMk cId="1820996764" sldId="257"/>
            <ac:spMk id="10" creationId="{9E4C296A-83F9-4738-81BC-491D8A1CDD63}"/>
          </ac:spMkLst>
        </pc:spChg>
        <pc:spChg chg="add mod">
          <ac:chgData name="Isabel Ortega" userId="1d9bc924d1d48098" providerId="LiveId" clId="{1322B472-8B1D-4EEF-9C62-7F9875FE328D}" dt="2023-11-10T13:36:45.871" v="75" actId="1076"/>
          <ac:spMkLst>
            <pc:docMk/>
            <pc:sldMk cId="1820996764" sldId="257"/>
            <ac:spMk id="11" creationId="{E00BC84A-5A2A-4327-8153-7EB867BD3C9A}"/>
          </ac:spMkLst>
        </pc:spChg>
        <pc:spChg chg="add del mod">
          <ac:chgData name="Isabel Ortega" userId="1d9bc924d1d48098" providerId="LiveId" clId="{1322B472-8B1D-4EEF-9C62-7F9875FE328D}" dt="2023-11-10T13:36:54.633" v="78" actId="478"/>
          <ac:spMkLst>
            <pc:docMk/>
            <pc:sldMk cId="1820996764" sldId="257"/>
            <ac:spMk id="12" creationId="{4B37C254-0FAF-4245-8E92-B2F268BCF130}"/>
          </ac:spMkLst>
        </pc:spChg>
        <pc:spChg chg="add mod">
          <ac:chgData name="Isabel Ortega" userId="1d9bc924d1d48098" providerId="LiveId" clId="{1322B472-8B1D-4EEF-9C62-7F9875FE328D}" dt="2023-11-10T13:37:07.599" v="81" actId="1076"/>
          <ac:spMkLst>
            <pc:docMk/>
            <pc:sldMk cId="1820996764" sldId="257"/>
            <ac:spMk id="13" creationId="{DBC5F609-0A0F-4322-8B70-4FE2762C387A}"/>
          </ac:spMkLst>
        </pc:spChg>
        <pc:spChg chg="add mod">
          <ac:chgData name="Isabel Ortega" userId="1d9bc924d1d48098" providerId="LiveId" clId="{1322B472-8B1D-4EEF-9C62-7F9875FE328D}" dt="2023-11-10T13:37:11.544" v="83" actId="1076"/>
          <ac:spMkLst>
            <pc:docMk/>
            <pc:sldMk cId="1820996764" sldId="257"/>
            <ac:spMk id="14" creationId="{8E1E28C0-A7BC-4226-9FEA-78B4DA4680D3}"/>
          </ac:spMkLst>
        </pc:spChg>
        <pc:spChg chg="add mod">
          <ac:chgData name="Isabel Ortega" userId="1d9bc924d1d48098" providerId="LiveId" clId="{1322B472-8B1D-4EEF-9C62-7F9875FE328D}" dt="2023-11-10T13:37:21.924" v="86" actId="1076"/>
          <ac:spMkLst>
            <pc:docMk/>
            <pc:sldMk cId="1820996764" sldId="257"/>
            <ac:spMk id="15" creationId="{DF9D1E57-4BFE-4896-B628-71B666E925EF}"/>
          </ac:spMkLst>
        </pc:spChg>
        <pc:spChg chg="add mod">
          <ac:chgData name="Isabel Ortega" userId="1d9bc924d1d48098" providerId="LiveId" clId="{1322B472-8B1D-4EEF-9C62-7F9875FE328D}" dt="2023-11-10T13:37:26.290" v="88" actId="1076"/>
          <ac:spMkLst>
            <pc:docMk/>
            <pc:sldMk cId="1820996764" sldId="257"/>
            <ac:spMk id="16" creationId="{D84C79E2-3591-4E70-A6AD-EE665EE4D0B5}"/>
          </ac:spMkLst>
        </pc:spChg>
        <pc:spChg chg="add mod">
          <ac:chgData name="Isabel Ortega" userId="1d9bc924d1d48098" providerId="LiveId" clId="{1322B472-8B1D-4EEF-9C62-7F9875FE328D}" dt="2023-11-10T13:37:43.155" v="91" actId="1076"/>
          <ac:spMkLst>
            <pc:docMk/>
            <pc:sldMk cId="1820996764" sldId="257"/>
            <ac:spMk id="17" creationId="{69FB00DA-517D-4DF0-BAAF-0B38AB4082D1}"/>
          </ac:spMkLst>
        </pc:spChg>
        <pc:spChg chg="add mod">
          <ac:chgData name="Isabel Ortega" userId="1d9bc924d1d48098" providerId="LiveId" clId="{1322B472-8B1D-4EEF-9C62-7F9875FE328D}" dt="2023-11-10T13:37:46.348" v="93" actId="1076"/>
          <ac:spMkLst>
            <pc:docMk/>
            <pc:sldMk cId="1820996764" sldId="257"/>
            <ac:spMk id="18" creationId="{9BCC1B17-19BF-4FD9-A188-9F3A0403FE84}"/>
          </ac:spMkLst>
        </pc:spChg>
        <pc:spChg chg="add mod">
          <ac:chgData name="Isabel Ortega" userId="1d9bc924d1d48098" providerId="LiveId" clId="{1322B472-8B1D-4EEF-9C62-7F9875FE328D}" dt="2023-11-10T13:37:49.328" v="95" actId="1076"/>
          <ac:spMkLst>
            <pc:docMk/>
            <pc:sldMk cId="1820996764" sldId="257"/>
            <ac:spMk id="19" creationId="{827094A4-4419-41CB-902C-E25C27D0B9C3}"/>
          </ac:spMkLst>
        </pc:spChg>
        <pc:spChg chg="add mod">
          <ac:chgData name="Isabel Ortega" userId="1d9bc924d1d48098" providerId="LiveId" clId="{1322B472-8B1D-4EEF-9C62-7F9875FE328D}" dt="2023-11-10T13:37:52.456" v="97" actId="1076"/>
          <ac:spMkLst>
            <pc:docMk/>
            <pc:sldMk cId="1820996764" sldId="257"/>
            <ac:spMk id="20" creationId="{88DA9B63-6EA8-4390-ADB6-6D2E9FC495BE}"/>
          </ac:spMkLst>
        </pc:spChg>
        <pc:spChg chg="add mod">
          <ac:chgData name="Isabel Ortega" userId="1d9bc924d1d48098" providerId="LiveId" clId="{1322B472-8B1D-4EEF-9C62-7F9875FE328D}" dt="2023-11-10T13:37:59.775" v="99" actId="1076"/>
          <ac:spMkLst>
            <pc:docMk/>
            <pc:sldMk cId="1820996764" sldId="257"/>
            <ac:spMk id="21" creationId="{BBD615D1-E17E-44D4-B8BE-C182B009EA73}"/>
          </ac:spMkLst>
        </pc:spChg>
        <pc:spChg chg="add mod">
          <ac:chgData name="Isabel Ortega" userId="1d9bc924d1d48098" providerId="LiveId" clId="{1322B472-8B1D-4EEF-9C62-7F9875FE328D}" dt="2023-11-10T13:38:02.943" v="101" actId="1076"/>
          <ac:spMkLst>
            <pc:docMk/>
            <pc:sldMk cId="1820996764" sldId="257"/>
            <ac:spMk id="22" creationId="{6FA28C8E-6A31-4F0D-BEBD-6FEFB2EE9C88}"/>
          </ac:spMkLst>
        </pc:spChg>
      </pc:sldChg>
    </pc:docChg>
  </pc:docChgLst>
  <pc:docChgLst>
    <pc:chgData name="Tamara Muñoz Barahona" userId="dfde66e6-ff97-444e-9875-181537d5d15e" providerId="ADAL" clId="{BBCCAB46-9283-430A-A780-F296ADBE8992}"/>
    <pc:docChg chg="modSld">
      <pc:chgData name="Tamara Muñoz Barahona" userId="dfde66e6-ff97-444e-9875-181537d5d15e" providerId="ADAL" clId="{BBCCAB46-9283-430A-A780-F296ADBE8992}" dt="2024-02-15T18:08:56.596" v="19" actId="1038"/>
      <pc:docMkLst>
        <pc:docMk/>
      </pc:docMkLst>
      <pc:sldChg chg="modSp mod">
        <pc:chgData name="Tamara Muñoz Barahona" userId="dfde66e6-ff97-444e-9875-181537d5d15e" providerId="ADAL" clId="{BBCCAB46-9283-430A-A780-F296ADBE8992}" dt="2024-02-15T18:08:56.596" v="19" actId="1038"/>
        <pc:sldMkLst>
          <pc:docMk/>
          <pc:sldMk cId="1820996764" sldId="257"/>
        </pc:sldMkLst>
        <pc:spChg chg="mod">
          <ac:chgData name="Tamara Muñoz Barahona" userId="dfde66e6-ff97-444e-9875-181537d5d15e" providerId="ADAL" clId="{BBCCAB46-9283-430A-A780-F296ADBE8992}" dt="2024-02-15T18:08:49.495" v="16" actId="1076"/>
          <ac:spMkLst>
            <pc:docMk/>
            <pc:sldMk cId="1820996764" sldId="257"/>
            <ac:spMk id="5" creationId="{9C3B7DBA-15D2-4291-8643-0E53D82BC7DD}"/>
          </ac:spMkLst>
        </pc:spChg>
        <pc:spChg chg="mod">
          <ac:chgData name="Tamara Muñoz Barahona" userId="dfde66e6-ff97-444e-9875-181537d5d15e" providerId="ADAL" clId="{BBCCAB46-9283-430A-A780-F296ADBE8992}" dt="2024-02-15T18:08:46.127" v="15" actId="1037"/>
          <ac:spMkLst>
            <pc:docMk/>
            <pc:sldMk cId="1820996764" sldId="257"/>
            <ac:spMk id="7" creationId="{0D98FA56-D995-49D0-BCE0-71ED41502B09}"/>
          </ac:spMkLst>
        </pc:spChg>
        <pc:spChg chg="mod">
          <ac:chgData name="Tamara Muñoz Barahona" userId="dfde66e6-ff97-444e-9875-181537d5d15e" providerId="ADAL" clId="{BBCCAB46-9283-430A-A780-F296ADBE8992}" dt="2024-02-15T18:08:40.456" v="6" actId="1037"/>
          <ac:spMkLst>
            <pc:docMk/>
            <pc:sldMk cId="1820996764" sldId="257"/>
            <ac:spMk id="8" creationId="{14A90035-6C2B-40A3-96A7-A61D0602BCCC}"/>
          </ac:spMkLst>
        </pc:spChg>
        <pc:spChg chg="mod">
          <ac:chgData name="Tamara Muñoz Barahona" userId="dfde66e6-ff97-444e-9875-181537d5d15e" providerId="ADAL" clId="{BBCCAB46-9283-430A-A780-F296ADBE8992}" dt="2024-02-15T18:08:56.596" v="19" actId="1038"/>
          <ac:spMkLst>
            <pc:docMk/>
            <pc:sldMk cId="1820996764" sldId="257"/>
            <ac:spMk id="9" creationId="{C4A72F5B-5A3E-4866-8955-540DB4BA4FB2}"/>
          </ac:spMkLst>
        </pc:spChg>
      </pc:sldChg>
    </pc:docChg>
  </pc:docChgLst>
  <pc:docChgLst>
    <pc:chgData name="Isabel Ortega" userId="1d9bc924d1d48098" providerId="LiveId" clId="{93C91CFA-3B20-4FDD-B951-E4FFAE890BE9}"/>
    <pc:docChg chg="undo custSel modSld">
      <pc:chgData name="Isabel Ortega" userId="1d9bc924d1d48098" providerId="LiveId" clId="{93C91CFA-3B20-4FDD-B951-E4FFAE890BE9}" dt="2023-11-16T12:44:18.609" v="89" actId="478"/>
      <pc:docMkLst>
        <pc:docMk/>
      </pc:docMkLst>
      <pc:sldChg chg="addSp delSp modSp mod setBg">
        <pc:chgData name="Isabel Ortega" userId="1d9bc924d1d48098" providerId="LiveId" clId="{93C91CFA-3B20-4FDD-B951-E4FFAE890BE9}" dt="2023-11-16T12:44:06.955" v="88" actId="478"/>
        <pc:sldMkLst>
          <pc:docMk/>
          <pc:sldMk cId="4084920428" sldId="256"/>
        </pc:sldMkLst>
        <pc:spChg chg="mod">
          <ac:chgData name="Isabel Ortega" userId="1d9bc924d1d48098" providerId="LiveId" clId="{93C91CFA-3B20-4FDD-B951-E4FFAE890BE9}" dt="2023-11-16T12:41:09.505" v="13" actId="1036"/>
          <ac:spMkLst>
            <pc:docMk/>
            <pc:sldMk cId="4084920428" sldId="256"/>
            <ac:spMk id="5" creationId="{E6B100E0-1ABF-490F-B4EB-9874C1A05AAD}"/>
          </ac:spMkLst>
        </pc:spChg>
        <pc:spChg chg="del">
          <ac:chgData name="Isabel Ortega" userId="1d9bc924d1d48098" providerId="LiveId" clId="{93C91CFA-3B20-4FDD-B951-E4FFAE890BE9}" dt="2023-11-16T12:41:17.041" v="16" actId="478"/>
          <ac:spMkLst>
            <pc:docMk/>
            <pc:sldMk cId="4084920428" sldId="256"/>
            <ac:spMk id="6" creationId="{604880EE-331C-4293-9F39-2BA459BE4581}"/>
          </ac:spMkLst>
        </pc:spChg>
        <pc:spChg chg="del">
          <ac:chgData name="Isabel Ortega" userId="1d9bc924d1d48098" providerId="LiveId" clId="{93C91CFA-3B20-4FDD-B951-E4FFAE890BE9}" dt="2023-11-16T12:44:03.166" v="87" actId="478"/>
          <ac:spMkLst>
            <pc:docMk/>
            <pc:sldMk cId="4084920428" sldId="256"/>
            <ac:spMk id="7" creationId="{5D3D0B6F-D30B-4D29-B43F-B4E32D6399E4}"/>
          </ac:spMkLst>
        </pc:spChg>
        <pc:spChg chg="del">
          <ac:chgData name="Isabel Ortega" userId="1d9bc924d1d48098" providerId="LiveId" clId="{93C91CFA-3B20-4FDD-B951-E4FFAE890BE9}" dt="2023-11-16T12:41:25.593" v="19" actId="478"/>
          <ac:spMkLst>
            <pc:docMk/>
            <pc:sldMk cId="4084920428" sldId="256"/>
            <ac:spMk id="8" creationId="{CD1E3637-5273-45D3-8BF4-766D510DCF01}"/>
          </ac:spMkLst>
        </pc:spChg>
        <pc:spChg chg="del mod">
          <ac:chgData name="Isabel Ortega" userId="1d9bc924d1d48098" providerId="LiveId" clId="{93C91CFA-3B20-4FDD-B951-E4FFAE890BE9}" dt="2023-11-16T12:41:50.162" v="42" actId="478"/>
          <ac:spMkLst>
            <pc:docMk/>
            <pc:sldMk cId="4084920428" sldId="256"/>
            <ac:spMk id="9" creationId="{D08ECDBF-AC5F-4F61-8897-F1C718634924}"/>
          </ac:spMkLst>
        </pc:spChg>
        <pc:spChg chg="del">
          <ac:chgData name="Isabel Ortega" userId="1d9bc924d1d48098" providerId="LiveId" clId="{93C91CFA-3B20-4FDD-B951-E4FFAE890BE9}" dt="2023-11-16T12:41:48.850" v="40" actId="478"/>
          <ac:spMkLst>
            <pc:docMk/>
            <pc:sldMk cId="4084920428" sldId="256"/>
            <ac:spMk id="10" creationId="{E136C47C-6982-4349-AB50-ECF9D0C2F67E}"/>
          </ac:spMkLst>
        </pc:spChg>
        <pc:spChg chg="del mod">
          <ac:chgData name="Isabel Ortega" userId="1d9bc924d1d48098" providerId="LiveId" clId="{93C91CFA-3B20-4FDD-B951-E4FFAE890BE9}" dt="2023-11-16T12:41:46.876" v="39" actId="478"/>
          <ac:spMkLst>
            <pc:docMk/>
            <pc:sldMk cId="4084920428" sldId="256"/>
            <ac:spMk id="11" creationId="{965F2EAA-571A-4A48-8287-8E7504293706}"/>
          </ac:spMkLst>
        </pc:spChg>
        <pc:spChg chg="del mod">
          <ac:chgData name="Isabel Ortega" userId="1d9bc924d1d48098" providerId="LiveId" clId="{93C91CFA-3B20-4FDD-B951-E4FFAE890BE9}" dt="2023-11-16T12:41:45.430" v="37" actId="478"/>
          <ac:spMkLst>
            <pc:docMk/>
            <pc:sldMk cId="4084920428" sldId="256"/>
            <ac:spMk id="12" creationId="{0E990180-9C02-4B87-AD32-86D4914118AC}"/>
          </ac:spMkLst>
        </pc:spChg>
        <pc:spChg chg="del">
          <ac:chgData name="Isabel Ortega" userId="1d9bc924d1d48098" providerId="LiveId" clId="{93C91CFA-3B20-4FDD-B951-E4FFAE890BE9}" dt="2023-11-16T12:41:41.708" v="33" actId="478"/>
          <ac:spMkLst>
            <pc:docMk/>
            <pc:sldMk cId="4084920428" sldId="256"/>
            <ac:spMk id="13" creationId="{EBCB3E52-0DCD-44FB-872C-8D04F39E9804}"/>
          </ac:spMkLst>
        </pc:spChg>
        <pc:spChg chg="del">
          <ac:chgData name="Isabel Ortega" userId="1d9bc924d1d48098" providerId="LiveId" clId="{93C91CFA-3B20-4FDD-B951-E4FFAE890BE9}" dt="2023-11-16T12:41:32.374" v="22" actId="478"/>
          <ac:spMkLst>
            <pc:docMk/>
            <pc:sldMk cId="4084920428" sldId="256"/>
            <ac:spMk id="14" creationId="{0BDA3482-F6D3-4A47-8931-09E889444719}"/>
          </ac:spMkLst>
        </pc:spChg>
        <pc:spChg chg="del">
          <ac:chgData name="Isabel Ortega" userId="1d9bc924d1d48098" providerId="LiveId" clId="{93C91CFA-3B20-4FDD-B951-E4FFAE890BE9}" dt="2023-11-16T12:41:42.822" v="34" actId="478"/>
          <ac:spMkLst>
            <pc:docMk/>
            <pc:sldMk cId="4084920428" sldId="256"/>
            <ac:spMk id="15" creationId="{7075B34F-8702-476B-A13E-9D0AD29C18B7}"/>
          </ac:spMkLst>
        </pc:spChg>
        <pc:spChg chg="del">
          <ac:chgData name="Isabel Ortega" userId="1d9bc924d1d48098" providerId="LiveId" clId="{93C91CFA-3B20-4FDD-B951-E4FFAE890BE9}" dt="2023-11-16T12:41:43.849" v="35" actId="478"/>
          <ac:spMkLst>
            <pc:docMk/>
            <pc:sldMk cId="4084920428" sldId="256"/>
            <ac:spMk id="16" creationId="{70216917-052A-4DE7-ADD0-2E3967C61476}"/>
          </ac:spMkLst>
        </pc:spChg>
        <pc:spChg chg="add mod">
          <ac:chgData name="Isabel Ortega" userId="1d9bc924d1d48098" providerId="LiveId" clId="{93C91CFA-3B20-4FDD-B951-E4FFAE890BE9}" dt="2023-11-16T12:42:06.553" v="47" actId="1076"/>
          <ac:spMkLst>
            <pc:docMk/>
            <pc:sldMk cId="4084920428" sldId="256"/>
            <ac:spMk id="17" creationId="{C0327C78-B599-40ED-91A9-F63C0C6BB4DD}"/>
          </ac:spMkLst>
        </pc:spChg>
        <pc:spChg chg="add mod">
          <ac:chgData name="Isabel Ortega" userId="1d9bc924d1d48098" providerId="LiveId" clId="{93C91CFA-3B20-4FDD-B951-E4FFAE890BE9}" dt="2023-11-16T12:41:37.725" v="32" actId="1035"/>
          <ac:spMkLst>
            <pc:docMk/>
            <pc:sldMk cId="4084920428" sldId="256"/>
            <ac:spMk id="18" creationId="{E442D76B-E3F3-4100-B5CE-9ED3D8893C92}"/>
          </ac:spMkLst>
        </pc:spChg>
        <pc:spChg chg="add mod">
          <ac:chgData name="Isabel Ortega" userId="1d9bc924d1d48098" providerId="LiveId" clId="{93C91CFA-3B20-4FDD-B951-E4FFAE890BE9}" dt="2023-11-16T12:41:56.115" v="44" actId="1076"/>
          <ac:spMkLst>
            <pc:docMk/>
            <pc:sldMk cId="4084920428" sldId="256"/>
            <ac:spMk id="19" creationId="{FCB8CF27-320D-4864-AC57-2A929B84496D}"/>
          </ac:spMkLst>
        </pc:spChg>
        <pc:spChg chg="add mod">
          <ac:chgData name="Isabel Ortega" userId="1d9bc924d1d48098" providerId="LiveId" clId="{93C91CFA-3B20-4FDD-B951-E4FFAE890BE9}" dt="2023-11-16T12:42:00.698" v="46" actId="1076"/>
          <ac:spMkLst>
            <pc:docMk/>
            <pc:sldMk cId="4084920428" sldId="256"/>
            <ac:spMk id="20" creationId="{BA875C43-E5E4-410E-B8B3-C90B7D75FD93}"/>
          </ac:spMkLst>
        </pc:spChg>
        <pc:spChg chg="add del mod">
          <ac:chgData name="Isabel Ortega" userId="1d9bc924d1d48098" providerId="LiveId" clId="{93C91CFA-3B20-4FDD-B951-E4FFAE890BE9}" dt="2023-11-16T12:44:06.955" v="88" actId="478"/>
          <ac:spMkLst>
            <pc:docMk/>
            <pc:sldMk cId="4084920428" sldId="256"/>
            <ac:spMk id="21" creationId="{5187EEF9-34B6-48A5-9B47-7B1EF7C1EDF0}"/>
          </ac:spMkLst>
        </pc:spChg>
        <pc:spChg chg="add mod">
          <ac:chgData name="Isabel Ortega" userId="1d9bc924d1d48098" providerId="LiveId" clId="{93C91CFA-3B20-4FDD-B951-E4FFAE890BE9}" dt="2023-11-16T12:42:26.260" v="59" actId="1038"/>
          <ac:spMkLst>
            <pc:docMk/>
            <pc:sldMk cId="4084920428" sldId="256"/>
            <ac:spMk id="22" creationId="{035BD757-EA70-424A-B79A-E4D0A8E8B668}"/>
          </ac:spMkLst>
        </pc:spChg>
      </pc:sldChg>
      <pc:sldChg chg="addSp delSp modSp mod setBg">
        <pc:chgData name="Isabel Ortega" userId="1d9bc924d1d48098" providerId="LiveId" clId="{93C91CFA-3B20-4FDD-B951-E4FFAE890BE9}" dt="2023-11-16T12:44:18.609" v="89" actId="478"/>
        <pc:sldMkLst>
          <pc:docMk/>
          <pc:sldMk cId="1820996764" sldId="257"/>
        </pc:sldMkLst>
        <pc:spChg chg="del">
          <ac:chgData name="Isabel Ortega" userId="1d9bc924d1d48098" providerId="LiveId" clId="{93C91CFA-3B20-4FDD-B951-E4FFAE890BE9}" dt="2023-11-16T12:42:40.906" v="61" actId="478"/>
          <ac:spMkLst>
            <pc:docMk/>
            <pc:sldMk cId="1820996764" sldId="257"/>
            <ac:spMk id="4" creationId="{9F7F9591-45E8-4BAF-9542-E5CBACD78227}"/>
          </ac:spMkLst>
        </pc:spChg>
        <pc:spChg chg="del">
          <ac:chgData name="Isabel Ortega" userId="1d9bc924d1d48098" providerId="LiveId" clId="{93C91CFA-3B20-4FDD-B951-E4FFAE890BE9}" dt="2023-11-16T12:42:43.066" v="62" actId="478"/>
          <ac:spMkLst>
            <pc:docMk/>
            <pc:sldMk cId="1820996764" sldId="257"/>
            <ac:spMk id="5" creationId="{125F4AC6-08E7-4404-A6EF-10FB70672F2A}"/>
          </ac:spMkLst>
        </pc:spChg>
        <pc:spChg chg="del">
          <ac:chgData name="Isabel Ortega" userId="1d9bc924d1d48098" providerId="LiveId" clId="{93C91CFA-3B20-4FDD-B951-E4FFAE890BE9}" dt="2023-11-16T12:44:18.609" v="89" actId="478"/>
          <ac:spMkLst>
            <pc:docMk/>
            <pc:sldMk cId="1820996764" sldId="257"/>
            <ac:spMk id="6" creationId="{6E90FFB1-C1E2-488F-B43C-270EFD1E1670}"/>
          </ac:spMkLst>
        </pc:spChg>
        <pc:spChg chg="del">
          <ac:chgData name="Isabel Ortega" userId="1d9bc924d1d48098" providerId="LiveId" clId="{93C91CFA-3B20-4FDD-B951-E4FFAE890BE9}" dt="2023-11-16T12:42:39.460" v="60" actId="478"/>
          <ac:spMkLst>
            <pc:docMk/>
            <pc:sldMk cId="1820996764" sldId="257"/>
            <ac:spMk id="7" creationId="{2D569969-9201-4E61-BD28-7E02FBE12DF4}"/>
          </ac:spMkLst>
        </pc:spChg>
        <pc:spChg chg="del">
          <ac:chgData name="Isabel Ortega" userId="1d9bc924d1d48098" providerId="LiveId" clId="{93C91CFA-3B20-4FDD-B951-E4FFAE890BE9}" dt="2023-11-16T12:42:44.373" v="63" actId="478"/>
          <ac:spMkLst>
            <pc:docMk/>
            <pc:sldMk cId="1820996764" sldId="257"/>
            <ac:spMk id="8" creationId="{29029EC9-5B08-49E5-9DF4-F5A630A53052}"/>
          </ac:spMkLst>
        </pc:spChg>
        <pc:spChg chg="del mod">
          <ac:chgData name="Isabel Ortega" userId="1d9bc924d1d48098" providerId="LiveId" clId="{93C91CFA-3B20-4FDD-B951-E4FFAE890BE9}" dt="2023-11-16T12:43:18.645" v="77" actId="478"/>
          <ac:spMkLst>
            <pc:docMk/>
            <pc:sldMk cId="1820996764" sldId="257"/>
            <ac:spMk id="9" creationId="{A3C908BF-EF53-42D3-879C-85D326D02154}"/>
          </ac:spMkLst>
        </pc:spChg>
        <pc:spChg chg="mod">
          <ac:chgData name="Isabel Ortega" userId="1d9bc924d1d48098" providerId="LiveId" clId="{93C91CFA-3B20-4FDD-B951-E4FFAE890BE9}" dt="2023-11-16T12:43:16.152" v="74" actId="1076"/>
          <ac:spMkLst>
            <pc:docMk/>
            <pc:sldMk cId="1820996764" sldId="257"/>
            <ac:spMk id="10" creationId="{9E4C296A-83F9-4738-81BC-491D8A1CDD63}"/>
          </ac:spMkLst>
        </pc:spChg>
        <pc:spChg chg="del mod">
          <ac:chgData name="Isabel Ortega" userId="1d9bc924d1d48098" providerId="LiveId" clId="{93C91CFA-3B20-4FDD-B951-E4FFAE890BE9}" dt="2023-11-16T12:43:24.354" v="81" actId="478"/>
          <ac:spMkLst>
            <pc:docMk/>
            <pc:sldMk cId="1820996764" sldId="257"/>
            <ac:spMk id="11" creationId="{E00BC84A-5A2A-4327-8153-7EB867BD3C9A}"/>
          </ac:spMkLst>
        </pc:spChg>
        <pc:spChg chg="del">
          <ac:chgData name="Isabel Ortega" userId="1d9bc924d1d48098" providerId="LiveId" clId="{93C91CFA-3B20-4FDD-B951-E4FFAE890BE9}" dt="2023-11-16T12:42:48.135" v="66" actId="478"/>
          <ac:spMkLst>
            <pc:docMk/>
            <pc:sldMk cId="1820996764" sldId="257"/>
            <ac:spMk id="13" creationId="{DBC5F609-0A0F-4322-8B70-4FE2762C387A}"/>
          </ac:spMkLst>
        </pc:spChg>
        <pc:spChg chg="del">
          <ac:chgData name="Isabel Ortega" userId="1d9bc924d1d48098" providerId="LiveId" clId="{93C91CFA-3B20-4FDD-B951-E4FFAE890BE9}" dt="2023-11-16T12:42:56.757" v="70" actId="478"/>
          <ac:spMkLst>
            <pc:docMk/>
            <pc:sldMk cId="1820996764" sldId="257"/>
            <ac:spMk id="14" creationId="{8E1E28C0-A7BC-4226-9FEA-78B4DA4680D3}"/>
          </ac:spMkLst>
        </pc:spChg>
        <pc:spChg chg="del mod">
          <ac:chgData name="Isabel Ortega" userId="1d9bc924d1d48098" providerId="LiveId" clId="{93C91CFA-3B20-4FDD-B951-E4FFAE890BE9}" dt="2023-11-16T12:42:46.822" v="65" actId="478"/>
          <ac:spMkLst>
            <pc:docMk/>
            <pc:sldMk cId="1820996764" sldId="257"/>
            <ac:spMk id="15" creationId="{DF9D1E57-4BFE-4896-B628-71B666E925EF}"/>
          </ac:spMkLst>
        </pc:spChg>
        <pc:spChg chg="del">
          <ac:chgData name="Isabel Ortega" userId="1d9bc924d1d48098" providerId="LiveId" clId="{93C91CFA-3B20-4FDD-B951-E4FFAE890BE9}" dt="2023-11-16T12:42:49.538" v="67" actId="478"/>
          <ac:spMkLst>
            <pc:docMk/>
            <pc:sldMk cId="1820996764" sldId="257"/>
            <ac:spMk id="16" creationId="{D84C79E2-3591-4E70-A6AD-EE665EE4D0B5}"/>
          </ac:spMkLst>
        </pc:spChg>
        <pc:spChg chg="del">
          <ac:chgData name="Isabel Ortega" userId="1d9bc924d1d48098" providerId="LiveId" clId="{93C91CFA-3B20-4FDD-B951-E4FFAE890BE9}" dt="2023-11-16T12:43:17.486" v="75" actId="478"/>
          <ac:spMkLst>
            <pc:docMk/>
            <pc:sldMk cId="1820996764" sldId="257"/>
            <ac:spMk id="17" creationId="{69FB00DA-517D-4DF0-BAAF-0B38AB4082D1}"/>
          </ac:spMkLst>
        </pc:spChg>
        <pc:spChg chg="del">
          <ac:chgData name="Isabel Ortega" userId="1d9bc924d1d48098" providerId="LiveId" clId="{93C91CFA-3B20-4FDD-B951-E4FFAE890BE9}" dt="2023-11-16T12:42:58.632" v="71" actId="478"/>
          <ac:spMkLst>
            <pc:docMk/>
            <pc:sldMk cId="1820996764" sldId="257"/>
            <ac:spMk id="18" creationId="{9BCC1B17-19BF-4FD9-A188-9F3A0403FE84}"/>
          </ac:spMkLst>
        </pc:spChg>
        <pc:spChg chg="del">
          <ac:chgData name="Isabel Ortega" userId="1d9bc924d1d48098" providerId="LiveId" clId="{93C91CFA-3B20-4FDD-B951-E4FFAE890BE9}" dt="2023-11-16T12:42:54.823" v="69" actId="478"/>
          <ac:spMkLst>
            <pc:docMk/>
            <pc:sldMk cId="1820996764" sldId="257"/>
            <ac:spMk id="19" creationId="{827094A4-4419-41CB-902C-E25C27D0B9C3}"/>
          </ac:spMkLst>
        </pc:spChg>
        <pc:spChg chg="del">
          <ac:chgData name="Isabel Ortega" userId="1d9bc924d1d48098" providerId="LiveId" clId="{93C91CFA-3B20-4FDD-B951-E4FFAE890BE9}" dt="2023-11-16T12:42:51.047" v="68" actId="478"/>
          <ac:spMkLst>
            <pc:docMk/>
            <pc:sldMk cId="1820996764" sldId="257"/>
            <ac:spMk id="20" creationId="{88DA9B63-6EA8-4390-ADB6-6D2E9FC495BE}"/>
          </ac:spMkLst>
        </pc:spChg>
        <pc:spChg chg="del">
          <ac:chgData name="Isabel Ortega" userId="1d9bc924d1d48098" providerId="LiveId" clId="{93C91CFA-3B20-4FDD-B951-E4FFAE890BE9}" dt="2023-11-16T12:43:20.396" v="78" actId="478"/>
          <ac:spMkLst>
            <pc:docMk/>
            <pc:sldMk cId="1820996764" sldId="257"/>
            <ac:spMk id="21" creationId="{BBD615D1-E17E-44D4-B8BE-C182B009EA73}"/>
          </ac:spMkLst>
        </pc:spChg>
        <pc:spChg chg="del">
          <ac:chgData name="Isabel Ortega" userId="1d9bc924d1d48098" providerId="LiveId" clId="{93C91CFA-3B20-4FDD-B951-E4FFAE890BE9}" dt="2023-11-16T12:43:26.240" v="82" actId="478"/>
          <ac:spMkLst>
            <pc:docMk/>
            <pc:sldMk cId="1820996764" sldId="257"/>
            <ac:spMk id="22" creationId="{6FA28C8E-6A31-4F0D-BEBD-6FEFB2EE9C88}"/>
          </ac:spMkLst>
        </pc:spChg>
        <pc:spChg chg="add mod">
          <ac:chgData name="Isabel Ortega" userId="1d9bc924d1d48098" providerId="LiveId" clId="{93C91CFA-3B20-4FDD-B951-E4FFAE890BE9}" dt="2023-11-16T12:43:31.168" v="84" actId="1076"/>
          <ac:spMkLst>
            <pc:docMk/>
            <pc:sldMk cId="1820996764" sldId="257"/>
            <ac:spMk id="23" creationId="{9A46CE18-6591-4475-A77C-94ECCD47CD35}"/>
          </ac:spMkLst>
        </pc:spChg>
        <pc:spChg chg="add mod">
          <ac:chgData name="Isabel Ortega" userId="1d9bc924d1d48098" providerId="LiveId" clId="{93C91CFA-3B20-4FDD-B951-E4FFAE890BE9}" dt="2023-11-16T12:43:33.943" v="86" actId="1076"/>
          <ac:spMkLst>
            <pc:docMk/>
            <pc:sldMk cId="1820996764" sldId="257"/>
            <ac:spMk id="24" creationId="{219A5498-C6B4-4DCB-9892-3E50DB17A1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238751"/>
            <a:ext cx="9179799" cy="4762488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184899"/>
            <a:ext cx="8099822" cy="3302709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76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1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410376"/>
            <a:ext cx="9314796" cy="5690286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154495"/>
            <a:ext cx="9314796" cy="299238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907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641531"/>
            <a:ext cx="4589899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3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28309"/>
            <a:ext cx="9314796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353376"/>
            <a:ext cx="4568805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4996813"/>
            <a:ext cx="4568805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353376"/>
            <a:ext cx="4591306" cy="1643437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4996813"/>
            <a:ext cx="4591306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20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4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7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969596"/>
            <a:ext cx="5467380" cy="9721303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383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11966"/>
            <a:ext cx="3483205" cy="3191881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969596"/>
            <a:ext cx="5467380" cy="9721303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103846"/>
            <a:ext cx="3483205" cy="760288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600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2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28306"/>
            <a:ext cx="2328699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28306"/>
            <a:ext cx="6851100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78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28309"/>
            <a:ext cx="931479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641531"/>
            <a:ext cx="9314796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FE905-DA3D-4AC7-9265-49A6DC1B2927}" type="datetimeFigureOut">
              <a:rPr lang="es-CL" smtClean="0"/>
              <a:t>15-02-2024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2678862"/>
            <a:ext cx="364492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2678862"/>
            <a:ext cx="24299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B4D4-D034-4FB0-89CC-ADF7FD7D78C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30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A214EBA4-7FD5-4B34-8B2E-F4B399B53CEC}"/>
              </a:ext>
            </a:extLst>
          </p:cNvPr>
          <p:cNvSpPr txBox="1"/>
          <p:nvPr/>
        </p:nvSpPr>
        <p:spPr>
          <a:xfrm>
            <a:off x="1810838" y="6480907"/>
            <a:ext cx="6653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F493874-2FFA-478C-A690-065E7F2BD0AB}"/>
              </a:ext>
            </a:extLst>
          </p:cNvPr>
          <p:cNvSpPr txBox="1"/>
          <p:nvPr/>
        </p:nvSpPr>
        <p:spPr>
          <a:xfrm>
            <a:off x="1810837" y="6921584"/>
            <a:ext cx="6653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B62B875-A308-4EF0-840A-C13D22371399}"/>
              </a:ext>
            </a:extLst>
          </p:cNvPr>
          <p:cNvSpPr txBox="1"/>
          <p:nvPr/>
        </p:nvSpPr>
        <p:spPr>
          <a:xfrm>
            <a:off x="1810838" y="7365253"/>
            <a:ext cx="6653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9F9F68A-6B82-46DC-9F6E-933090A8489C}"/>
              </a:ext>
            </a:extLst>
          </p:cNvPr>
          <p:cNvSpPr txBox="1"/>
          <p:nvPr/>
        </p:nvSpPr>
        <p:spPr>
          <a:xfrm>
            <a:off x="4653189" y="9091904"/>
            <a:ext cx="4701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77FCB33-4218-4FFE-9E8C-6D3BF3FD3870}"/>
              </a:ext>
            </a:extLst>
          </p:cNvPr>
          <p:cNvSpPr txBox="1"/>
          <p:nvPr/>
        </p:nvSpPr>
        <p:spPr>
          <a:xfrm>
            <a:off x="4653190" y="9826080"/>
            <a:ext cx="4701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1DFD24-84DA-44C0-8D9A-8DFCC8B29EB7}"/>
              </a:ext>
            </a:extLst>
          </p:cNvPr>
          <p:cNvSpPr txBox="1"/>
          <p:nvPr/>
        </p:nvSpPr>
        <p:spPr>
          <a:xfrm>
            <a:off x="4653190" y="9434579"/>
            <a:ext cx="4701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EDFE678-BB66-4578-909C-7C8DC1B98410}"/>
              </a:ext>
            </a:extLst>
          </p:cNvPr>
          <p:cNvSpPr txBox="1"/>
          <p:nvPr/>
        </p:nvSpPr>
        <p:spPr>
          <a:xfrm>
            <a:off x="1919169" y="11699230"/>
            <a:ext cx="4701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AB57A3-3F64-44E9-8F5E-EFE75B8956CC}"/>
              </a:ext>
            </a:extLst>
          </p:cNvPr>
          <p:cNvSpPr txBox="1"/>
          <p:nvPr/>
        </p:nvSpPr>
        <p:spPr>
          <a:xfrm>
            <a:off x="1919170" y="12138073"/>
            <a:ext cx="4701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EB01195-3A80-462A-9D73-86AB90614F3A}"/>
              </a:ext>
            </a:extLst>
          </p:cNvPr>
          <p:cNvSpPr txBox="1"/>
          <p:nvPr/>
        </p:nvSpPr>
        <p:spPr>
          <a:xfrm>
            <a:off x="1927018" y="12525245"/>
            <a:ext cx="4693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70C0"/>
                </a:solidFill>
              </a:rPr>
              <a:t>Escribe aquí…</a:t>
            </a:r>
            <a:endParaRPr lang="es-CL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C3B7DBA-15D2-4291-8643-0E53D82BC7DD}"/>
              </a:ext>
            </a:extLst>
          </p:cNvPr>
          <p:cNvSpPr txBox="1"/>
          <p:nvPr/>
        </p:nvSpPr>
        <p:spPr>
          <a:xfrm>
            <a:off x="6083442" y="6728324"/>
            <a:ext cx="3795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70C0"/>
                </a:solidFill>
              </a:rPr>
              <a:t>Escribe aquí…</a:t>
            </a:r>
            <a:endParaRPr lang="es-CL" sz="1600" dirty="0">
              <a:solidFill>
                <a:srgbClr val="0070C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98FA56-D995-49D0-BCE0-71ED41502B09}"/>
              </a:ext>
            </a:extLst>
          </p:cNvPr>
          <p:cNvSpPr txBox="1"/>
          <p:nvPr/>
        </p:nvSpPr>
        <p:spPr>
          <a:xfrm>
            <a:off x="6388693" y="7675424"/>
            <a:ext cx="3490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70C0"/>
                </a:solidFill>
              </a:rPr>
              <a:t>Escribe aquí…</a:t>
            </a:r>
            <a:endParaRPr lang="es-CL" sz="1600" dirty="0">
              <a:solidFill>
                <a:srgbClr val="0070C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4A90035-6C2B-40A3-96A7-A61D0602BCCC}"/>
              </a:ext>
            </a:extLst>
          </p:cNvPr>
          <p:cNvSpPr txBox="1"/>
          <p:nvPr/>
        </p:nvSpPr>
        <p:spPr>
          <a:xfrm>
            <a:off x="6673490" y="8892517"/>
            <a:ext cx="3233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70C0"/>
                </a:solidFill>
              </a:rPr>
              <a:t>Escribe aquí…</a:t>
            </a:r>
            <a:endParaRPr lang="es-CL" sz="1600" dirty="0">
              <a:solidFill>
                <a:srgbClr val="0070C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4A72F5B-5A3E-4866-8955-540DB4BA4FB2}"/>
              </a:ext>
            </a:extLst>
          </p:cNvPr>
          <p:cNvSpPr txBox="1"/>
          <p:nvPr/>
        </p:nvSpPr>
        <p:spPr>
          <a:xfrm>
            <a:off x="7446497" y="9839617"/>
            <a:ext cx="2480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70C0"/>
                </a:solidFill>
              </a:rPr>
              <a:t>Escribe aquí…</a:t>
            </a:r>
            <a:endParaRPr lang="es-CL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96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39</Words>
  <Application>Microsoft Office PowerPoint</Application>
  <PresentationFormat>Personalizado</PresentationFormat>
  <Paragraphs>13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Ortega</dc:creator>
  <cp:lastModifiedBy>Tamara Muñoz Barahona</cp:lastModifiedBy>
  <cp:revision>4</cp:revision>
  <dcterms:created xsi:type="dcterms:W3CDTF">2023-11-10T12:29:32Z</dcterms:created>
  <dcterms:modified xsi:type="dcterms:W3CDTF">2024-02-15T18:08:56Z</dcterms:modified>
</cp:coreProperties>
</file>