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8" r:id="rId4"/>
    <p:sldMasterId id="2147483724" r:id="rId5"/>
    <p:sldMasterId id="2147483736" r:id="rId6"/>
  </p:sldMasterIdLst>
  <p:notesMasterIdLst>
    <p:notesMasterId r:id="rId16"/>
  </p:notesMasterIdLst>
  <p:sldIdLst>
    <p:sldId id="272" r:id="rId7"/>
    <p:sldId id="270" r:id="rId8"/>
    <p:sldId id="264" r:id="rId9"/>
    <p:sldId id="275" r:id="rId10"/>
    <p:sldId id="271" r:id="rId11"/>
    <p:sldId id="267" r:id="rId12"/>
    <p:sldId id="273" r:id="rId13"/>
    <p:sldId id="266" r:id="rId14"/>
    <p:sldId id="274" r:id="rId15"/>
  </p:sldIdLst>
  <p:sldSz cx="9144000" cy="6858000" type="screen4x3"/>
  <p:notesSz cx="6858000" cy="9144000"/>
  <p:custDataLst>
    <p:tags r:id="rId17"/>
  </p:custDataLst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cica Puschel Oyaneder" initials="JPO" lastIdx="2" clrIdx="0"/>
  <p:cmAuthor id="2" name="Brenda Aguilar Bastías" initials="BAB" lastIdx="1" clrIdx="1">
    <p:extLst>
      <p:ext uri="{19B8F6BF-5375-455C-9EA6-DF929625EA0E}">
        <p15:presenceInfo xmlns:p15="http://schemas.microsoft.com/office/powerpoint/2012/main" userId="S-1-5-21-1538672992-175319928-926709054-1926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FF6600"/>
    <a:srgbClr val="E30513"/>
    <a:srgbClr val="9966FF"/>
    <a:srgbClr val="3399FF"/>
    <a:srgbClr val="66CCFF"/>
    <a:srgbClr val="FFCC66"/>
    <a:srgbClr val="826300"/>
    <a:srgbClr val="CC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 snapToObjects="1" showGuides="1">
      <p:cViewPr varScale="1">
        <p:scale>
          <a:sx n="27" d="100"/>
          <a:sy n="27" d="100"/>
        </p:scale>
        <p:origin x="4824" y="48"/>
      </p:cViewPr>
      <p:guideLst>
        <p:guide orient="horz" pos="4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91639C-738E-42AF-AB7F-2445B0D36910}" type="doc">
      <dgm:prSet loTypeId="urn:microsoft.com/office/officeart/2008/layout/PictureStrip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1FBA0A39-CEEF-4008-9E0A-9934AB772739}">
      <dgm:prSet/>
      <dgm:spPr/>
      <dgm:t>
        <a:bodyPr/>
        <a:lstStyle/>
        <a:p>
          <a:r>
            <a:rPr lang="es-ES" dirty="0"/>
            <a:t>Destinada a la entrega de retroalimentación del avance de los estudiantes, con foco en la mejora del proceso de enseñanza y aprendizaje. </a:t>
          </a:r>
        </a:p>
      </dgm:t>
    </dgm:pt>
    <dgm:pt modelId="{CC99891E-CBB3-4FE2-B852-C8D08B23FB46}" type="parTrans" cxnId="{739C9C7E-B3CD-4706-BFF2-890A18B979EB}">
      <dgm:prSet/>
      <dgm:spPr/>
      <dgm:t>
        <a:bodyPr/>
        <a:lstStyle/>
        <a:p>
          <a:endParaRPr lang="es-ES"/>
        </a:p>
      </dgm:t>
    </dgm:pt>
    <dgm:pt modelId="{64B7DA4E-D03B-4964-BE8F-6994A6377D77}" type="sibTrans" cxnId="{739C9C7E-B3CD-4706-BFF2-890A18B979EB}">
      <dgm:prSet/>
      <dgm:spPr/>
      <dgm:t>
        <a:bodyPr/>
        <a:lstStyle/>
        <a:p>
          <a:endParaRPr lang="es-ES"/>
        </a:p>
      </dgm:t>
    </dgm:pt>
    <dgm:pt modelId="{7FE1FDDE-E72E-4694-8BDA-D301BFCCEDCE}">
      <dgm:prSet/>
      <dgm:spPr/>
      <dgm:t>
        <a:bodyPr/>
        <a:lstStyle/>
        <a:p>
          <a:r>
            <a:rPr lang="es-ES" dirty="0"/>
            <a:t>Orientada a indagar en los conocimientos previos de los estudiantes, como punto de partida de cada unidad de aprendizaje. </a:t>
          </a:r>
        </a:p>
      </dgm:t>
    </dgm:pt>
    <dgm:pt modelId="{CA5F0D02-EFF9-4A0C-8681-09A7356CE69F}" type="parTrans" cxnId="{A86338D9-48DD-4DA5-9F6A-4C60F48803CB}">
      <dgm:prSet/>
      <dgm:spPr/>
      <dgm:t>
        <a:bodyPr/>
        <a:lstStyle/>
        <a:p>
          <a:endParaRPr lang="es-ES"/>
        </a:p>
      </dgm:t>
    </dgm:pt>
    <dgm:pt modelId="{428259AA-F683-4648-9659-C596EDB3F2B4}" type="sibTrans" cxnId="{A86338D9-48DD-4DA5-9F6A-4C60F48803CB}">
      <dgm:prSet/>
      <dgm:spPr/>
      <dgm:t>
        <a:bodyPr/>
        <a:lstStyle/>
        <a:p>
          <a:endParaRPr lang="es-ES"/>
        </a:p>
      </dgm:t>
    </dgm:pt>
    <dgm:pt modelId="{7867D07A-7812-4B01-BDBB-8D6C4B460182}">
      <dgm:prSet/>
      <dgm:spPr/>
      <dgm:t>
        <a:bodyPr/>
        <a:lstStyle/>
        <a:p>
          <a:r>
            <a:rPr lang="es-ES"/>
            <a:t>Dirigida a valorar las competencias desarrolladas por los estudiantes y verificar el logro de los aprendizajes esperados de la asignatura</a:t>
          </a:r>
        </a:p>
      </dgm:t>
    </dgm:pt>
    <dgm:pt modelId="{E2ACA450-CF0C-49F9-87E8-05427FE069B9}" type="parTrans" cxnId="{AE9DC482-1DD3-455D-ACCF-A2F8D04E6547}">
      <dgm:prSet/>
      <dgm:spPr/>
      <dgm:t>
        <a:bodyPr/>
        <a:lstStyle/>
        <a:p>
          <a:endParaRPr lang="es-ES"/>
        </a:p>
      </dgm:t>
    </dgm:pt>
    <dgm:pt modelId="{C6A9CDBF-4AFD-4448-8542-A8BAF6192317}" type="sibTrans" cxnId="{AE9DC482-1DD3-455D-ACCF-A2F8D04E6547}">
      <dgm:prSet/>
      <dgm:spPr/>
      <dgm:t>
        <a:bodyPr/>
        <a:lstStyle/>
        <a:p>
          <a:endParaRPr lang="es-ES"/>
        </a:p>
      </dgm:t>
    </dgm:pt>
    <dgm:pt modelId="{DD45ECC4-5184-420D-9E31-74919A0979ED}" type="pres">
      <dgm:prSet presAssocID="{2C91639C-738E-42AF-AB7F-2445B0D36910}" presName="Name0" presStyleCnt="0">
        <dgm:presLayoutVars>
          <dgm:dir/>
          <dgm:resizeHandles val="exact"/>
        </dgm:presLayoutVars>
      </dgm:prSet>
      <dgm:spPr/>
    </dgm:pt>
    <dgm:pt modelId="{1C121369-99E0-46AF-B13E-44523F845588}" type="pres">
      <dgm:prSet presAssocID="{7FE1FDDE-E72E-4694-8BDA-D301BFCCEDCE}" presName="composite" presStyleCnt="0"/>
      <dgm:spPr/>
    </dgm:pt>
    <dgm:pt modelId="{39A7FC23-13CF-4C5F-9765-AC82A1D12731}" type="pres">
      <dgm:prSet presAssocID="{7FE1FDDE-E72E-4694-8BDA-D301BFCCEDCE}" presName="rect1" presStyleLbl="trAlignAcc1" presStyleIdx="0" presStyleCnt="3">
        <dgm:presLayoutVars>
          <dgm:bulletEnabled val="1"/>
        </dgm:presLayoutVars>
      </dgm:prSet>
      <dgm:spPr/>
    </dgm:pt>
    <dgm:pt modelId="{070A225B-12BC-4D8A-8187-E6B2349E3A6A}" type="pres">
      <dgm:prSet presAssocID="{7FE1FDDE-E72E-4694-8BDA-D301BFCCEDCE}" presName="rect2" presStyleLbl="fgImgPlace1" presStyleIdx="0" presStyleCnt="3" custLinFactNeighborX="-1046" custLinFactNeighborY="976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</dgm:spPr>
    </dgm:pt>
    <dgm:pt modelId="{5432E3C9-F995-45C0-AC9C-040C5071E213}" type="pres">
      <dgm:prSet presAssocID="{428259AA-F683-4648-9659-C596EDB3F2B4}" presName="sibTrans" presStyleCnt="0"/>
      <dgm:spPr/>
    </dgm:pt>
    <dgm:pt modelId="{EB4ADEE2-A9FB-4898-910C-91C956CEF58B}" type="pres">
      <dgm:prSet presAssocID="{1FBA0A39-CEEF-4008-9E0A-9934AB772739}" presName="composite" presStyleCnt="0"/>
      <dgm:spPr/>
    </dgm:pt>
    <dgm:pt modelId="{0443583C-E2FC-48BC-A54C-9AC06244277E}" type="pres">
      <dgm:prSet presAssocID="{1FBA0A39-CEEF-4008-9E0A-9934AB772739}" presName="rect1" presStyleLbl="trAlignAcc1" presStyleIdx="1" presStyleCnt="3">
        <dgm:presLayoutVars>
          <dgm:bulletEnabled val="1"/>
        </dgm:presLayoutVars>
      </dgm:prSet>
      <dgm:spPr/>
    </dgm:pt>
    <dgm:pt modelId="{AA263F0F-E641-4CD3-A551-1AFE08D3A384}" type="pres">
      <dgm:prSet presAssocID="{1FBA0A39-CEEF-4008-9E0A-9934AB772739}" presName="rect2" presStyleLbl="fgImgPlace1" presStyleIdx="1" presStyleCnt="3" custLinFactNeighborY="1336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16E0BE0-412A-4A26-B08F-7B671DAC64ED}" type="pres">
      <dgm:prSet presAssocID="{64B7DA4E-D03B-4964-BE8F-6994A6377D77}" presName="sibTrans" presStyleCnt="0"/>
      <dgm:spPr/>
    </dgm:pt>
    <dgm:pt modelId="{2EC0F1A6-FEF6-4BFE-8D54-C0A4337E5EA2}" type="pres">
      <dgm:prSet presAssocID="{7867D07A-7812-4B01-BDBB-8D6C4B460182}" presName="composite" presStyleCnt="0"/>
      <dgm:spPr/>
    </dgm:pt>
    <dgm:pt modelId="{2933E8F7-D74E-455D-9085-5839FFD4B0DF}" type="pres">
      <dgm:prSet presAssocID="{7867D07A-7812-4B01-BDBB-8D6C4B460182}" presName="rect1" presStyleLbl="trAlignAcc1" presStyleIdx="2" presStyleCnt="3">
        <dgm:presLayoutVars>
          <dgm:bulletEnabled val="1"/>
        </dgm:presLayoutVars>
      </dgm:prSet>
      <dgm:spPr/>
    </dgm:pt>
    <dgm:pt modelId="{5E47BDAB-46CB-4E29-9D23-8FC2FE85D15C}" type="pres">
      <dgm:prSet presAssocID="{7867D07A-7812-4B01-BDBB-8D6C4B460182}" presName="rect2" presStyleLbl="fgImgPlace1" presStyleIdx="2" presStyleCnt="3" custLinFactNeighborX="-2092" custLinFactNeighborY="1106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</dgm:spPr>
    </dgm:pt>
  </dgm:ptLst>
  <dgm:cxnLst>
    <dgm:cxn modelId="{90B57106-040F-48A4-BE8E-EC5C00750478}" type="presOf" srcId="{7867D07A-7812-4B01-BDBB-8D6C4B460182}" destId="{2933E8F7-D74E-455D-9085-5839FFD4B0DF}" srcOrd="0" destOrd="0" presId="urn:microsoft.com/office/officeart/2008/layout/PictureStrips"/>
    <dgm:cxn modelId="{6B6F7430-8FF5-45D6-A9C8-807D398C8441}" type="presOf" srcId="{1FBA0A39-CEEF-4008-9E0A-9934AB772739}" destId="{0443583C-E2FC-48BC-A54C-9AC06244277E}" srcOrd="0" destOrd="0" presId="urn:microsoft.com/office/officeart/2008/layout/PictureStrips"/>
    <dgm:cxn modelId="{156BC53F-6A8C-488A-A366-69BA878C6F69}" type="presOf" srcId="{7FE1FDDE-E72E-4694-8BDA-D301BFCCEDCE}" destId="{39A7FC23-13CF-4C5F-9765-AC82A1D12731}" srcOrd="0" destOrd="0" presId="urn:microsoft.com/office/officeart/2008/layout/PictureStrips"/>
    <dgm:cxn modelId="{230A2C4E-86F0-4973-A874-396D276B44A9}" type="presOf" srcId="{2C91639C-738E-42AF-AB7F-2445B0D36910}" destId="{DD45ECC4-5184-420D-9E31-74919A0979ED}" srcOrd="0" destOrd="0" presId="urn:microsoft.com/office/officeart/2008/layout/PictureStrips"/>
    <dgm:cxn modelId="{739C9C7E-B3CD-4706-BFF2-890A18B979EB}" srcId="{2C91639C-738E-42AF-AB7F-2445B0D36910}" destId="{1FBA0A39-CEEF-4008-9E0A-9934AB772739}" srcOrd="1" destOrd="0" parTransId="{CC99891E-CBB3-4FE2-B852-C8D08B23FB46}" sibTransId="{64B7DA4E-D03B-4964-BE8F-6994A6377D77}"/>
    <dgm:cxn modelId="{AE9DC482-1DD3-455D-ACCF-A2F8D04E6547}" srcId="{2C91639C-738E-42AF-AB7F-2445B0D36910}" destId="{7867D07A-7812-4B01-BDBB-8D6C4B460182}" srcOrd="2" destOrd="0" parTransId="{E2ACA450-CF0C-49F9-87E8-05427FE069B9}" sibTransId="{C6A9CDBF-4AFD-4448-8542-A8BAF6192317}"/>
    <dgm:cxn modelId="{A86338D9-48DD-4DA5-9F6A-4C60F48803CB}" srcId="{2C91639C-738E-42AF-AB7F-2445B0D36910}" destId="{7FE1FDDE-E72E-4694-8BDA-D301BFCCEDCE}" srcOrd="0" destOrd="0" parTransId="{CA5F0D02-EFF9-4A0C-8681-09A7356CE69F}" sibTransId="{428259AA-F683-4648-9659-C596EDB3F2B4}"/>
    <dgm:cxn modelId="{9A9F44F3-F087-415B-9A65-D7EEE3CA0CC4}" type="presParOf" srcId="{DD45ECC4-5184-420D-9E31-74919A0979ED}" destId="{1C121369-99E0-46AF-B13E-44523F845588}" srcOrd="0" destOrd="0" presId="urn:microsoft.com/office/officeart/2008/layout/PictureStrips"/>
    <dgm:cxn modelId="{815B65A9-DF39-4F41-B3AB-971ABB690795}" type="presParOf" srcId="{1C121369-99E0-46AF-B13E-44523F845588}" destId="{39A7FC23-13CF-4C5F-9765-AC82A1D12731}" srcOrd="0" destOrd="0" presId="urn:microsoft.com/office/officeart/2008/layout/PictureStrips"/>
    <dgm:cxn modelId="{BCA4D735-4C70-4FEE-A1CE-600EC844D801}" type="presParOf" srcId="{1C121369-99E0-46AF-B13E-44523F845588}" destId="{070A225B-12BC-4D8A-8187-E6B2349E3A6A}" srcOrd="1" destOrd="0" presId="urn:microsoft.com/office/officeart/2008/layout/PictureStrips"/>
    <dgm:cxn modelId="{32D27C04-8144-441E-935E-73C3288652B0}" type="presParOf" srcId="{DD45ECC4-5184-420D-9E31-74919A0979ED}" destId="{5432E3C9-F995-45C0-AC9C-040C5071E213}" srcOrd="1" destOrd="0" presId="urn:microsoft.com/office/officeart/2008/layout/PictureStrips"/>
    <dgm:cxn modelId="{54EEB8D7-6842-4F7C-8E33-AC2855F16303}" type="presParOf" srcId="{DD45ECC4-5184-420D-9E31-74919A0979ED}" destId="{EB4ADEE2-A9FB-4898-910C-91C956CEF58B}" srcOrd="2" destOrd="0" presId="urn:microsoft.com/office/officeart/2008/layout/PictureStrips"/>
    <dgm:cxn modelId="{453C607B-A189-4F54-A4B3-1003013E39E7}" type="presParOf" srcId="{EB4ADEE2-A9FB-4898-910C-91C956CEF58B}" destId="{0443583C-E2FC-48BC-A54C-9AC06244277E}" srcOrd="0" destOrd="0" presId="urn:microsoft.com/office/officeart/2008/layout/PictureStrips"/>
    <dgm:cxn modelId="{9F0C8E70-6EEC-443D-8306-2DF26328A675}" type="presParOf" srcId="{EB4ADEE2-A9FB-4898-910C-91C956CEF58B}" destId="{AA263F0F-E641-4CD3-A551-1AFE08D3A384}" srcOrd="1" destOrd="0" presId="urn:microsoft.com/office/officeart/2008/layout/PictureStrips"/>
    <dgm:cxn modelId="{0D38BB55-33AD-400D-AF2C-F8A93AAA1CFF}" type="presParOf" srcId="{DD45ECC4-5184-420D-9E31-74919A0979ED}" destId="{616E0BE0-412A-4A26-B08F-7B671DAC64ED}" srcOrd="3" destOrd="0" presId="urn:microsoft.com/office/officeart/2008/layout/PictureStrips"/>
    <dgm:cxn modelId="{DABE8558-7058-47E1-A896-050799A328CE}" type="presParOf" srcId="{DD45ECC4-5184-420D-9E31-74919A0979ED}" destId="{2EC0F1A6-FEF6-4BFE-8D54-C0A4337E5EA2}" srcOrd="4" destOrd="0" presId="urn:microsoft.com/office/officeart/2008/layout/PictureStrips"/>
    <dgm:cxn modelId="{26548F9D-D0F1-4BA1-B417-659B5E756F90}" type="presParOf" srcId="{2EC0F1A6-FEF6-4BFE-8D54-C0A4337E5EA2}" destId="{2933E8F7-D74E-455D-9085-5839FFD4B0DF}" srcOrd="0" destOrd="0" presId="urn:microsoft.com/office/officeart/2008/layout/PictureStrips"/>
    <dgm:cxn modelId="{86AC2D46-1B04-4689-ABB7-9F6A48423BF6}" type="presParOf" srcId="{2EC0F1A6-FEF6-4BFE-8D54-C0A4337E5EA2}" destId="{5E47BDAB-46CB-4E29-9D23-8FC2FE85D15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5577E7-EA0F-4021-B8EE-DA56A2A0D1A2}" type="doc">
      <dgm:prSet loTypeId="urn:microsoft.com/office/officeart/2005/8/layout/cycle4" loCatId="cycle" qsTypeId="urn:microsoft.com/office/officeart/2005/8/quickstyle/3d3" qsCatId="3D" csTypeId="urn:microsoft.com/office/officeart/2005/8/colors/colorful2" csCatId="colorful" phldr="0"/>
      <dgm:spPr/>
      <dgm:t>
        <a:bodyPr/>
        <a:lstStyle/>
        <a:p>
          <a:endParaRPr lang="es-CL"/>
        </a:p>
      </dgm:t>
    </dgm:pt>
    <dgm:pt modelId="{C4EB2717-8AC0-4365-BD1B-B1C7F4483093}">
      <dgm:prSet phldrT="[Texto]" phldr="1"/>
      <dgm:spPr/>
      <dgm:t>
        <a:bodyPr/>
        <a:lstStyle/>
        <a:p>
          <a:endParaRPr lang="es-CL"/>
        </a:p>
      </dgm:t>
    </dgm:pt>
    <dgm:pt modelId="{9D345E65-0518-4499-BB84-CD5ABFB469CB}" type="parTrans" cxnId="{266633AA-DA60-4B95-ACA6-6190285247DA}">
      <dgm:prSet/>
      <dgm:spPr/>
      <dgm:t>
        <a:bodyPr/>
        <a:lstStyle/>
        <a:p>
          <a:endParaRPr lang="es-CL"/>
        </a:p>
      </dgm:t>
    </dgm:pt>
    <dgm:pt modelId="{DDDED587-063A-47EC-8260-7A443603340F}" type="sibTrans" cxnId="{266633AA-DA60-4B95-ACA6-6190285247DA}">
      <dgm:prSet/>
      <dgm:spPr/>
      <dgm:t>
        <a:bodyPr/>
        <a:lstStyle/>
        <a:p>
          <a:endParaRPr lang="es-CL"/>
        </a:p>
      </dgm:t>
    </dgm:pt>
    <dgm:pt modelId="{211A7832-176C-4B79-96D3-E01E3771CFF5}">
      <dgm:prSet phldrT="[Texto]" phldr="1"/>
      <dgm:spPr/>
      <dgm:t>
        <a:bodyPr/>
        <a:lstStyle/>
        <a:p>
          <a:endParaRPr lang="es-CL"/>
        </a:p>
      </dgm:t>
    </dgm:pt>
    <dgm:pt modelId="{E097FD3E-D38B-40B9-8E23-2546183E7EEB}" type="parTrans" cxnId="{5CE92319-2862-4504-93F8-819CDADF8AFC}">
      <dgm:prSet/>
      <dgm:spPr/>
      <dgm:t>
        <a:bodyPr/>
        <a:lstStyle/>
        <a:p>
          <a:endParaRPr lang="es-CL"/>
        </a:p>
      </dgm:t>
    </dgm:pt>
    <dgm:pt modelId="{4B56857F-2748-4529-931A-1FAF8B0A1CB9}" type="sibTrans" cxnId="{5CE92319-2862-4504-93F8-819CDADF8AFC}">
      <dgm:prSet/>
      <dgm:spPr/>
      <dgm:t>
        <a:bodyPr/>
        <a:lstStyle/>
        <a:p>
          <a:endParaRPr lang="es-CL"/>
        </a:p>
      </dgm:t>
    </dgm:pt>
    <dgm:pt modelId="{17A11814-9D06-49D7-81DE-F2DD5E391E2B}">
      <dgm:prSet phldrT="[Texto]" phldr="1"/>
      <dgm:spPr/>
      <dgm:t>
        <a:bodyPr/>
        <a:lstStyle/>
        <a:p>
          <a:endParaRPr lang="es-CL"/>
        </a:p>
      </dgm:t>
    </dgm:pt>
    <dgm:pt modelId="{4B54A5FF-E877-4230-A798-B8A7C57C28AA}" type="parTrans" cxnId="{31D91890-8491-418D-823F-59902F8E4C39}">
      <dgm:prSet/>
      <dgm:spPr/>
      <dgm:t>
        <a:bodyPr/>
        <a:lstStyle/>
        <a:p>
          <a:endParaRPr lang="es-CL"/>
        </a:p>
      </dgm:t>
    </dgm:pt>
    <dgm:pt modelId="{B8D1F8AB-E5BC-4E74-BB2E-C2CD8178DBD4}" type="sibTrans" cxnId="{31D91890-8491-418D-823F-59902F8E4C39}">
      <dgm:prSet/>
      <dgm:spPr/>
      <dgm:t>
        <a:bodyPr/>
        <a:lstStyle/>
        <a:p>
          <a:endParaRPr lang="es-CL"/>
        </a:p>
      </dgm:t>
    </dgm:pt>
    <dgm:pt modelId="{E686B3D3-81C8-45D7-BF12-78302AE3C477}">
      <dgm:prSet phldrT="[Texto]" phldr="1"/>
      <dgm:spPr/>
      <dgm:t>
        <a:bodyPr/>
        <a:lstStyle/>
        <a:p>
          <a:endParaRPr lang="es-CL" dirty="0"/>
        </a:p>
      </dgm:t>
    </dgm:pt>
    <dgm:pt modelId="{AC0FCD19-9A20-4F0C-8154-4C1B9B5B3A1D}" type="parTrans" cxnId="{7B1F33FC-ED3C-43B7-ABDE-30AC3BDE3E63}">
      <dgm:prSet/>
      <dgm:spPr/>
      <dgm:t>
        <a:bodyPr/>
        <a:lstStyle/>
        <a:p>
          <a:endParaRPr lang="es-CL"/>
        </a:p>
      </dgm:t>
    </dgm:pt>
    <dgm:pt modelId="{6FDD86F6-D2CF-4E57-92E4-92F6DA9C343C}" type="sibTrans" cxnId="{7B1F33FC-ED3C-43B7-ABDE-30AC3BDE3E63}">
      <dgm:prSet/>
      <dgm:spPr/>
      <dgm:t>
        <a:bodyPr/>
        <a:lstStyle/>
        <a:p>
          <a:endParaRPr lang="es-CL"/>
        </a:p>
      </dgm:t>
    </dgm:pt>
    <dgm:pt modelId="{4391AA00-420A-46AB-953B-C74BD239EF87}">
      <dgm:prSet phldrT="[Texto]" phldr="1"/>
      <dgm:spPr/>
      <dgm:t>
        <a:bodyPr/>
        <a:lstStyle/>
        <a:p>
          <a:endParaRPr lang="es-CL"/>
        </a:p>
      </dgm:t>
    </dgm:pt>
    <dgm:pt modelId="{8A732BF2-703F-448C-91A9-61BFDF020635}" type="parTrans" cxnId="{9F8D11C7-3CB6-429A-A3CB-90D413D030F6}">
      <dgm:prSet/>
      <dgm:spPr/>
      <dgm:t>
        <a:bodyPr/>
        <a:lstStyle/>
        <a:p>
          <a:endParaRPr lang="es-CL"/>
        </a:p>
      </dgm:t>
    </dgm:pt>
    <dgm:pt modelId="{4F36FE77-3599-4D01-B1A7-2D2552108595}" type="sibTrans" cxnId="{9F8D11C7-3CB6-429A-A3CB-90D413D030F6}">
      <dgm:prSet/>
      <dgm:spPr/>
      <dgm:t>
        <a:bodyPr/>
        <a:lstStyle/>
        <a:p>
          <a:endParaRPr lang="es-CL"/>
        </a:p>
      </dgm:t>
    </dgm:pt>
    <dgm:pt modelId="{71A0CFBA-DDBA-4854-8006-ACA1AE7F3316}">
      <dgm:prSet phldrT="[Texto]" phldr="1"/>
      <dgm:spPr/>
      <dgm:t>
        <a:bodyPr/>
        <a:lstStyle/>
        <a:p>
          <a:endParaRPr lang="es-CL"/>
        </a:p>
      </dgm:t>
    </dgm:pt>
    <dgm:pt modelId="{254DF125-3CDD-45D5-A99F-9601911B6AB6}" type="parTrans" cxnId="{17D6ED42-27A0-425B-94C8-2DD05383CAB1}">
      <dgm:prSet/>
      <dgm:spPr/>
      <dgm:t>
        <a:bodyPr/>
        <a:lstStyle/>
        <a:p>
          <a:endParaRPr lang="es-CL"/>
        </a:p>
      </dgm:t>
    </dgm:pt>
    <dgm:pt modelId="{E86C324F-5E83-4D6E-BBA4-A7B42132FBD7}" type="sibTrans" cxnId="{17D6ED42-27A0-425B-94C8-2DD05383CAB1}">
      <dgm:prSet/>
      <dgm:spPr/>
      <dgm:t>
        <a:bodyPr/>
        <a:lstStyle/>
        <a:p>
          <a:endParaRPr lang="es-CL"/>
        </a:p>
      </dgm:t>
    </dgm:pt>
    <dgm:pt modelId="{3C24197C-CB48-497A-9AFA-B82AFEA637CB}">
      <dgm:prSet phldrT="[Texto]" phldr="1"/>
      <dgm:spPr/>
      <dgm:t>
        <a:bodyPr/>
        <a:lstStyle/>
        <a:p>
          <a:endParaRPr lang="es-CL"/>
        </a:p>
      </dgm:t>
    </dgm:pt>
    <dgm:pt modelId="{7536225E-B8CB-4FCD-8810-720F48D011F4}" type="parTrans" cxnId="{C05DE301-242A-4E81-87D8-71DE2BD449AB}">
      <dgm:prSet/>
      <dgm:spPr/>
      <dgm:t>
        <a:bodyPr/>
        <a:lstStyle/>
        <a:p>
          <a:endParaRPr lang="es-CL"/>
        </a:p>
      </dgm:t>
    </dgm:pt>
    <dgm:pt modelId="{929BCE2D-4024-4DA6-A644-F621A1DE7D77}" type="sibTrans" cxnId="{C05DE301-242A-4E81-87D8-71DE2BD449AB}">
      <dgm:prSet/>
      <dgm:spPr/>
      <dgm:t>
        <a:bodyPr/>
        <a:lstStyle/>
        <a:p>
          <a:endParaRPr lang="es-CL"/>
        </a:p>
      </dgm:t>
    </dgm:pt>
    <dgm:pt modelId="{CBB9E43B-D387-41F0-9586-BA7911719CFD}">
      <dgm:prSet phldrT="[Texto]" phldr="1"/>
      <dgm:spPr/>
      <dgm:t>
        <a:bodyPr/>
        <a:lstStyle/>
        <a:p>
          <a:endParaRPr lang="es-CL"/>
        </a:p>
      </dgm:t>
    </dgm:pt>
    <dgm:pt modelId="{0DED5FDC-3E78-4C37-A6D5-7F388BE8A081}" type="parTrans" cxnId="{17EBE06E-7174-4AFB-B968-FF2678FB20F8}">
      <dgm:prSet/>
      <dgm:spPr/>
      <dgm:t>
        <a:bodyPr/>
        <a:lstStyle/>
        <a:p>
          <a:endParaRPr lang="es-CL"/>
        </a:p>
      </dgm:t>
    </dgm:pt>
    <dgm:pt modelId="{9A42DEEE-01A4-4D2F-97E6-D4087AA59FE0}" type="sibTrans" cxnId="{17EBE06E-7174-4AFB-B968-FF2678FB20F8}">
      <dgm:prSet/>
      <dgm:spPr/>
      <dgm:t>
        <a:bodyPr/>
        <a:lstStyle/>
        <a:p>
          <a:endParaRPr lang="es-CL"/>
        </a:p>
      </dgm:t>
    </dgm:pt>
    <dgm:pt modelId="{F7A63964-F6E0-47F5-A9B5-AF20731B350C}" type="pres">
      <dgm:prSet presAssocID="{675577E7-EA0F-4021-B8EE-DA56A2A0D1A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EEE20BE1-FA4A-4CDD-B9AD-01E189168DD9}" type="pres">
      <dgm:prSet presAssocID="{675577E7-EA0F-4021-B8EE-DA56A2A0D1A2}" presName="children" presStyleCnt="0"/>
      <dgm:spPr/>
    </dgm:pt>
    <dgm:pt modelId="{75180AFD-2029-4A09-AEBB-C276039AE7D9}" type="pres">
      <dgm:prSet presAssocID="{675577E7-EA0F-4021-B8EE-DA56A2A0D1A2}" presName="child1group" presStyleCnt="0"/>
      <dgm:spPr/>
    </dgm:pt>
    <dgm:pt modelId="{10A0AB18-7602-4942-8B58-47CB696814A4}" type="pres">
      <dgm:prSet presAssocID="{675577E7-EA0F-4021-B8EE-DA56A2A0D1A2}" presName="child1" presStyleLbl="bgAcc1" presStyleIdx="0" presStyleCnt="4"/>
      <dgm:spPr/>
    </dgm:pt>
    <dgm:pt modelId="{7F71515E-77C9-4C27-94A0-799EB20462A0}" type="pres">
      <dgm:prSet presAssocID="{675577E7-EA0F-4021-B8EE-DA56A2A0D1A2}" presName="child1Text" presStyleLbl="bgAcc1" presStyleIdx="0" presStyleCnt="4">
        <dgm:presLayoutVars>
          <dgm:bulletEnabled val="1"/>
        </dgm:presLayoutVars>
      </dgm:prSet>
      <dgm:spPr/>
    </dgm:pt>
    <dgm:pt modelId="{01BA5F73-C36B-4BFF-AE3F-D7BDB00E56C2}" type="pres">
      <dgm:prSet presAssocID="{675577E7-EA0F-4021-B8EE-DA56A2A0D1A2}" presName="child2group" presStyleCnt="0"/>
      <dgm:spPr/>
    </dgm:pt>
    <dgm:pt modelId="{45D72EED-CA0B-4A00-B993-E9A84E059EE3}" type="pres">
      <dgm:prSet presAssocID="{675577E7-EA0F-4021-B8EE-DA56A2A0D1A2}" presName="child2" presStyleLbl="bgAcc1" presStyleIdx="1" presStyleCnt="4"/>
      <dgm:spPr/>
    </dgm:pt>
    <dgm:pt modelId="{08358F8D-908F-4EAF-88A8-2DB08463EA87}" type="pres">
      <dgm:prSet presAssocID="{675577E7-EA0F-4021-B8EE-DA56A2A0D1A2}" presName="child2Text" presStyleLbl="bgAcc1" presStyleIdx="1" presStyleCnt="4">
        <dgm:presLayoutVars>
          <dgm:bulletEnabled val="1"/>
        </dgm:presLayoutVars>
      </dgm:prSet>
      <dgm:spPr/>
    </dgm:pt>
    <dgm:pt modelId="{4007C277-02C0-464F-9593-10958BB7E735}" type="pres">
      <dgm:prSet presAssocID="{675577E7-EA0F-4021-B8EE-DA56A2A0D1A2}" presName="child3group" presStyleCnt="0"/>
      <dgm:spPr/>
    </dgm:pt>
    <dgm:pt modelId="{DFB46C89-F28D-43FE-AB38-38CFFD936055}" type="pres">
      <dgm:prSet presAssocID="{675577E7-EA0F-4021-B8EE-DA56A2A0D1A2}" presName="child3" presStyleLbl="bgAcc1" presStyleIdx="2" presStyleCnt="4"/>
      <dgm:spPr/>
    </dgm:pt>
    <dgm:pt modelId="{C0F16F8E-F692-4858-B40B-40EFEB17E8C0}" type="pres">
      <dgm:prSet presAssocID="{675577E7-EA0F-4021-B8EE-DA56A2A0D1A2}" presName="child3Text" presStyleLbl="bgAcc1" presStyleIdx="2" presStyleCnt="4">
        <dgm:presLayoutVars>
          <dgm:bulletEnabled val="1"/>
        </dgm:presLayoutVars>
      </dgm:prSet>
      <dgm:spPr/>
    </dgm:pt>
    <dgm:pt modelId="{DB01A5C0-78F2-46E1-AE3F-8F9BC406437F}" type="pres">
      <dgm:prSet presAssocID="{675577E7-EA0F-4021-B8EE-DA56A2A0D1A2}" presName="child4group" presStyleCnt="0"/>
      <dgm:spPr/>
    </dgm:pt>
    <dgm:pt modelId="{CC0B73B5-D100-4C18-BF4F-094965B7D0BA}" type="pres">
      <dgm:prSet presAssocID="{675577E7-EA0F-4021-B8EE-DA56A2A0D1A2}" presName="child4" presStyleLbl="bgAcc1" presStyleIdx="3" presStyleCnt="4"/>
      <dgm:spPr/>
    </dgm:pt>
    <dgm:pt modelId="{736AED9C-33DA-4D57-A8EE-51AD73139FDB}" type="pres">
      <dgm:prSet presAssocID="{675577E7-EA0F-4021-B8EE-DA56A2A0D1A2}" presName="child4Text" presStyleLbl="bgAcc1" presStyleIdx="3" presStyleCnt="4">
        <dgm:presLayoutVars>
          <dgm:bulletEnabled val="1"/>
        </dgm:presLayoutVars>
      </dgm:prSet>
      <dgm:spPr/>
    </dgm:pt>
    <dgm:pt modelId="{B71C1B03-331B-44EA-958D-C69D9E90CBCC}" type="pres">
      <dgm:prSet presAssocID="{675577E7-EA0F-4021-B8EE-DA56A2A0D1A2}" presName="childPlaceholder" presStyleCnt="0"/>
      <dgm:spPr/>
    </dgm:pt>
    <dgm:pt modelId="{A7E9191F-FACC-4580-8B1D-DDE1D817A142}" type="pres">
      <dgm:prSet presAssocID="{675577E7-EA0F-4021-B8EE-DA56A2A0D1A2}" presName="circle" presStyleCnt="0"/>
      <dgm:spPr/>
    </dgm:pt>
    <dgm:pt modelId="{79374502-7BB1-4410-BFD7-A6915674163B}" type="pres">
      <dgm:prSet presAssocID="{675577E7-EA0F-4021-B8EE-DA56A2A0D1A2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58CDB347-9292-4370-8A3D-D4A71537318E}" type="pres">
      <dgm:prSet presAssocID="{675577E7-EA0F-4021-B8EE-DA56A2A0D1A2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FACBC994-0A0B-42E5-BEAA-3AA0961AC962}" type="pres">
      <dgm:prSet presAssocID="{675577E7-EA0F-4021-B8EE-DA56A2A0D1A2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165E1DA5-46FE-403A-863D-F5A572C89485}" type="pres">
      <dgm:prSet presAssocID="{675577E7-EA0F-4021-B8EE-DA56A2A0D1A2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89BC75C4-CC2F-47EC-A22D-954626B60C3C}" type="pres">
      <dgm:prSet presAssocID="{675577E7-EA0F-4021-B8EE-DA56A2A0D1A2}" presName="quadrantPlaceholder" presStyleCnt="0"/>
      <dgm:spPr/>
    </dgm:pt>
    <dgm:pt modelId="{D3C8D936-8641-4CFF-A63D-6D12C0B89E8B}" type="pres">
      <dgm:prSet presAssocID="{675577E7-EA0F-4021-B8EE-DA56A2A0D1A2}" presName="center1" presStyleLbl="fgShp" presStyleIdx="0" presStyleCnt="2"/>
      <dgm:spPr/>
    </dgm:pt>
    <dgm:pt modelId="{4FE17173-6CD4-4FD3-A471-E2E55F844415}" type="pres">
      <dgm:prSet presAssocID="{675577E7-EA0F-4021-B8EE-DA56A2A0D1A2}" presName="center2" presStyleLbl="fgShp" presStyleIdx="1" presStyleCnt="2"/>
      <dgm:spPr/>
    </dgm:pt>
  </dgm:ptLst>
  <dgm:cxnLst>
    <dgm:cxn modelId="{C05DE301-242A-4E81-87D8-71DE2BD449AB}" srcId="{675577E7-EA0F-4021-B8EE-DA56A2A0D1A2}" destId="{3C24197C-CB48-497A-9AFA-B82AFEA637CB}" srcOrd="3" destOrd="0" parTransId="{7536225E-B8CB-4FCD-8810-720F48D011F4}" sibTransId="{929BCE2D-4024-4DA6-A644-F621A1DE7D77}"/>
    <dgm:cxn modelId="{B503D006-E903-42FB-8199-76713CF70D69}" type="presOf" srcId="{CBB9E43B-D387-41F0-9586-BA7911719CFD}" destId="{CC0B73B5-D100-4C18-BF4F-094965B7D0BA}" srcOrd="0" destOrd="0" presId="urn:microsoft.com/office/officeart/2005/8/layout/cycle4"/>
    <dgm:cxn modelId="{5CE92319-2862-4504-93F8-819CDADF8AFC}" srcId="{C4EB2717-8AC0-4365-BD1B-B1C7F4483093}" destId="{211A7832-176C-4B79-96D3-E01E3771CFF5}" srcOrd="0" destOrd="0" parTransId="{E097FD3E-D38B-40B9-8E23-2546183E7EEB}" sibTransId="{4B56857F-2748-4529-931A-1FAF8B0A1CB9}"/>
    <dgm:cxn modelId="{AA8D7324-CB60-4219-A351-D5405CE270C3}" type="presOf" srcId="{675577E7-EA0F-4021-B8EE-DA56A2A0D1A2}" destId="{F7A63964-F6E0-47F5-A9B5-AF20731B350C}" srcOrd="0" destOrd="0" presId="urn:microsoft.com/office/officeart/2005/8/layout/cycle4"/>
    <dgm:cxn modelId="{1D4CA83B-3837-4C27-8A95-F60B9AEB3ED6}" type="presOf" srcId="{211A7832-176C-4B79-96D3-E01E3771CFF5}" destId="{7F71515E-77C9-4C27-94A0-799EB20462A0}" srcOrd="1" destOrd="0" presId="urn:microsoft.com/office/officeart/2005/8/layout/cycle4"/>
    <dgm:cxn modelId="{17D6ED42-27A0-425B-94C8-2DD05383CAB1}" srcId="{4391AA00-420A-46AB-953B-C74BD239EF87}" destId="{71A0CFBA-DDBA-4854-8006-ACA1AE7F3316}" srcOrd="0" destOrd="0" parTransId="{254DF125-3CDD-45D5-A99F-9601911B6AB6}" sibTransId="{E86C324F-5E83-4D6E-BBA4-A7B42132FBD7}"/>
    <dgm:cxn modelId="{2F4CAD6D-C394-4E73-8374-0675A6F069B4}" type="presOf" srcId="{C4EB2717-8AC0-4365-BD1B-B1C7F4483093}" destId="{79374502-7BB1-4410-BFD7-A6915674163B}" srcOrd="0" destOrd="0" presId="urn:microsoft.com/office/officeart/2005/8/layout/cycle4"/>
    <dgm:cxn modelId="{17EBE06E-7174-4AFB-B968-FF2678FB20F8}" srcId="{3C24197C-CB48-497A-9AFA-B82AFEA637CB}" destId="{CBB9E43B-D387-41F0-9586-BA7911719CFD}" srcOrd="0" destOrd="0" parTransId="{0DED5FDC-3E78-4C37-A6D5-7F388BE8A081}" sibTransId="{9A42DEEE-01A4-4D2F-97E6-D4087AA59FE0}"/>
    <dgm:cxn modelId="{5D7F1676-F10C-4140-AB9F-48C2BB15F372}" type="presOf" srcId="{71A0CFBA-DDBA-4854-8006-ACA1AE7F3316}" destId="{C0F16F8E-F692-4858-B40B-40EFEB17E8C0}" srcOrd="1" destOrd="0" presId="urn:microsoft.com/office/officeart/2005/8/layout/cycle4"/>
    <dgm:cxn modelId="{44CF2189-C6D8-45EE-AB8A-104F80DC603E}" type="presOf" srcId="{17A11814-9D06-49D7-81DE-F2DD5E391E2B}" destId="{58CDB347-9292-4370-8A3D-D4A71537318E}" srcOrd="0" destOrd="0" presId="urn:microsoft.com/office/officeart/2005/8/layout/cycle4"/>
    <dgm:cxn modelId="{31D91890-8491-418D-823F-59902F8E4C39}" srcId="{675577E7-EA0F-4021-B8EE-DA56A2A0D1A2}" destId="{17A11814-9D06-49D7-81DE-F2DD5E391E2B}" srcOrd="1" destOrd="0" parTransId="{4B54A5FF-E877-4230-A798-B8A7C57C28AA}" sibTransId="{B8D1F8AB-E5BC-4E74-BB2E-C2CD8178DBD4}"/>
    <dgm:cxn modelId="{9490EE95-62E2-4277-877E-1FDBC9BE9178}" type="presOf" srcId="{211A7832-176C-4B79-96D3-E01E3771CFF5}" destId="{10A0AB18-7602-4942-8B58-47CB696814A4}" srcOrd="0" destOrd="0" presId="urn:microsoft.com/office/officeart/2005/8/layout/cycle4"/>
    <dgm:cxn modelId="{266633AA-DA60-4B95-ACA6-6190285247DA}" srcId="{675577E7-EA0F-4021-B8EE-DA56A2A0D1A2}" destId="{C4EB2717-8AC0-4365-BD1B-B1C7F4483093}" srcOrd="0" destOrd="0" parTransId="{9D345E65-0518-4499-BB84-CD5ABFB469CB}" sibTransId="{DDDED587-063A-47EC-8260-7A443603340F}"/>
    <dgm:cxn modelId="{8AB68DBD-959C-4E75-9FBB-C31820C29538}" type="presOf" srcId="{4391AA00-420A-46AB-953B-C74BD239EF87}" destId="{FACBC994-0A0B-42E5-BEAA-3AA0961AC962}" srcOrd="0" destOrd="0" presId="urn:microsoft.com/office/officeart/2005/8/layout/cycle4"/>
    <dgm:cxn modelId="{9F8D11C7-3CB6-429A-A3CB-90D413D030F6}" srcId="{675577E7-EA0F-4021-B8EE-DA56A2A0D1A2}" destId="{4391AA00-420A-46AB-953B-C74BD239EF87}" srcOrd="2" destOrd="0" parTransId="{8A732BF2-703F-448C-91A9-61BFDF020635}" sibTransId="{4F36FE77-3599-4D01-B1A7-2D2552108595}"/>
    <dgm:cxn modelId="{F273F7D3-7C00-432B-98C3-C4963620D358}" type="presOf" srcId="{E686B3D3-81C8-45D7-BF12-78302AE3C477}" destId="{08358F8D-908F-4EAF-88A8-2DB08463EA87}" srcOrd="1" destOrd="0" presId="urn:microsoft.com/office/officeart/2005/8/layout/cycle4"/>
    <dgm:cxn modelId="{DA6045D5-986A-4D4D-83FD-E31898647E1A}" type="presOf" srcId="{3C24197C-CB48-497A-9AFA-B82AFEA637CB}" destId="{165E1DA5-46FE-403A-863D-F5A572C89485}" srcOrd="0" destOrd="0" presId="urn:microsoft.com/office/officeart/2005/8/layout/cycle4"/>
    <dgm:cxn modelId="{F8AADEDA-E778-4F53-B9E1-B82B12F4CC19}" type="presOf" srcId="{E686B3D3-81C8-45D7-BF12-78302AE3C477}" destId="{45D72EED-CA0B-4A00-B993-E9A84E059EE3}" srcOrd="0" destOrd="0" presId="urn:microsoft.com/office/officeart/2005/8/layout/cycle4"/>
    <dgm:cxn modelId="{CFC3AAF3-8CF4-4411-86CF-0F32D60865D6}" type="presOf" srcId="{CBB9E43B-D387-41F0-9586-BA7911719CFD}" destId="{736AED9C-33DA-4D57-A8EE-51AD73139FDB}" srcOrd="1" destOrd="0" presId="urn:microsoft.com/office/officeart/2005/8/layout/cycle4"/>
    <dgm:cxn modelId="{7B1F33FC-ED3C-43B7-ABDE-30AC3BDE3E63}" srcId="{17A11814-9D06-49D7-81DE-F2DD5E391E2B}" destId="{E686B3D3-81C8-45D7-BF12-78302AE3C477}" srcOrd="0" destOrd="0" parTransId="{AC0FCD19-9A20-4F0C-8154-4C1B9B5B3A1D}" sibTransId="{6FDD86F6-D2CF-4E57-92E4-92F6DA9C343C}"/>
    <dgm:cxn modelId="{AD167BFE-CBCB-479C-8FC9-0F9E5EEEA0E6}" type="presOf" srcId="{71A0CFBA-DDBA-4854-8006-ACA1AE7F3316}" destId="{DFB46C89-F28D-43FE-AB38-38CFFD936055}" srcOrd="0" destOrd="0" presId="urn:microsoft.com/office/officeart/2005/8/layout/cycle4"/>
    <dgm:cxn modelId="{F379F970-BC2E-45AE-A239-9DF3EC3DFDDB}" type="presParOf" srcId="{F7A63964-F6E0-47F5-A9B5-AF20731B350C}" destId="{EEE20BE1-FA4A-4CDD-B9AD-01E189168DD9}" srcOrd="0" destOrd="0" presId="urn:microsoft.com/office/officeart/2005/8/layout/cycle4"/>
    <dgm:cxn modelId="{7E38257D-F886-4138-8A38-FEFE75340224}" type="presParOf" srcId="{EEE20BE1-FA4A-4CDD-B9AD-01E189168DD9}" destId="{75180AFD-2029-4A09-AEBB-C276039AE7D9}" srcOrd="0" destOrd="0" presId="urn:microsoft.com/office/officeart/2005/8/layout/cycle4"/>
    <dgm:cxn modelId="{8BA52EEB-D941-4CDB-AFC0-2F8F4BC27A1F}" type="presParOf" srcId="{75180AFD-2029-4A09-AEBB-C276039AE7D9}" destId="{10A0AB18-7602-4942-8B58-47CB696814A4}" srcOrd="0" destOrd="0" presId="urn:microsoft.com/office/officeart/2005/8/layout/cycle4"/>
    <dgm:cxn modelId="{782F5A09-8841-4ABB-BB0B-63E7CF5F181B}" type="presParOf" srcId="{75180AFD-2029-4A09-AEBB-C276039AE7D9}" destId="{7F71515E-77C9-4C27-94A0-799EB20462A0}" srcOrd="1" destOrd="0" presId="urn:microsoft.com/office/officeart/2005/8/layout/cycle4"/>
    <dgm:cxn modelId="{53ABA3F4-C8D8-4A3B-8C9A-03FFD0263C40}" type="presParOf" srcId="{EEE20BE1-FA4A-4CDD-B9AD-01E189168DD9}" destId="{01BA5F73-C36B-4BFF-AE3F-D7BDB00E56C2}" srcOrd="1" destOrd="0" presId="urn:microsoft.com/office/officeart/2005/8/layout/cycle4"/>
    <dgm:cxn modelId="{2D4F3E1B-420D-4E6E-B597-0BACAFA29F0A}" type="presParOf" srcId="{01BA5F73-C36B-4BFF-AE3F-D7BDB00E56C2}" destId="{45D72EED-CA0B-4A00-B993-E9A84E059EE3}" srcOrd="0" destOrd="0" presId="urn:microsoft.com/office/officeart/2005/8/layout/cycle4"/>
    <dgm:cxn modelId="{8C8E4F3F-5B2B-43B7-BE69-F7AC0A2FDCCB}" type="presParOf" srcId="{01BA5F73-C36B-4BFF-AE3F-D7BDB00E56C2}" destId="{08358F8D-908F-4EAF-88A8-2DB08463EA87}" srcOrd="1" destOrd="0" presId="urn:microsoft.com/office/officeart/2005/8/layout/cycle4"/>
    <dgm:cxn modelId="{5A5F5AE8-339B-4EC2-82AD-CAA1C8033679}" type="presParOf" srcId="{EEE20BE1-FA4A-4CDD-B9AD-01E189168DD9}" destId="{4007C277-02C0-464F-9593-10958BB7E735}" srcOrd="2" destOrd="0" presId="urn:microsoft.com/office/officeart/2005/8/layout/cycle4"/>
    <dgm:cxn modelId="{E3222542-8224-4EDF-86DC-2D5F82EE9F98}" type="presParOf" srcId="{4007C277-02C0-464F-9593-10958BB7E735}" destId="{DFB46C89-F28D-43FE-AB38-38CFFD936055}" srcOrd="0" destOrd="0" presId="urn:microsoft.com/office/officeart/2005/8/layout/cycle4"/>
    <dgm:cxn modelId="{9FCD58FD-E88D-40D0-B1FF-D150D8D1E504}" type="presParOf" srcId="{4007C277-02C0-464F-9593-10958BB7E735}" destId="{C0F16F8E-F692-4858-B40B-40EFEB17E8C0}" srcOrd="1" destOrd="0" presId="urn:microsoft.com/office/officeart/2005/8/layout/cycle4"/>
    <dgm:cxn modelId="{8A4B79B2-586B-4D59-9ED1-02F98B6AF785}" type="presParOf" srcId="{EEE20BE1-FA4A-4CDD-B9AD-01E189168DD9}" destId="{DB01A5C0-78F2-46E1-AE3F-8F9BC406437F}" srcOrd="3" destOrd="0" presId="urn:microsoft.com/office/officeart/2005/8/layout/cycle4"/>
    <dgm:cxn modelId="{D465EAE9-67A4-4B22-81D3-3AE9F04EF5F9}" type="presParOf" srcId="{DB01A5C0-78F2-46E1-AE3F-8F9BC406437F}" destId="{CC0B73B5-D100-4C18-BF4F-094965B7D0BA}" srcOrd="0" destOrd="0" presId="urn:microsoft.com/office/officeart/2005/8/layout/cycle4"/>
    <dgm:cxn modelId="{7B8FCDCB-2BF1-436B-B09C-70FCC0FDA571}" type="presParOf" srcId="{DB01A5C0-78F2-46E1-AE3F-8F9BC406437F}" destId="{736AED9C-33DA-4D57-A8EE-51AD73139FDB}" srcOrd="1" destOrd="0" presId="urn:microsoft.com/office/officeart/2005/8/layout/cycle4"/>
    <dgm:cxn modelId="{384400B4-5298-405F-A71D-5BD07818004F}" type="presParOf" srcId="{EEE20BE1-FA4A-4CDD-B9AD-01E189168DD9}" destId="{B71C1B03-331B-44EA-958D-C69D9E90CBCC}" srcOrd="4" destOrd="0" presId="urn:microsoft.com/office/officeart/2005/8/layout/cycle4"/>
    <dgm:cxn modelId="{8D04C8D8-07A7-4AC3-936B-FFFC75F7DD91}" type="presParOf" srcId="{F7A63964-F6E0-47F5-A9B5-AF20731B350C}" destId="{A7E9191F-FACC-4580-8B1D-DDE1D817A142}" srcOrd="1" destOrd="0" presId="urn:microsoft.com/office/officeart/2005/8/layout/cycle4"/>
    <dgm:cxn modelId="{24DE308A-4020-48B4-85F2-4EE55DB271FC}" type="presParOf" srcId="{A7E9191F-FACC-4580-8B1D-DDE1D817A142}" destId="{79374502-7BB1-4410-BFD7-A6915674163B}" srcOrd="0" destOrd="0" presId="urn:microsoft.com/office/officeart/2005/8/layout/cycle4"/>
    <dgm:cxn modelId="{3D2BB2C4-403C-48C8-BDC0-D9B2E84E99E1}" type="presParOf" srcId="{A7E9191F-FACC-4580-8B1D-DDE1D817A142}" destId="{58CDB347-9292-4370-8A3D-D4A71537318E}" srcOrd="1" destOrd="0" presId="urn:microsoft.com/office/officeart/2005/8/layout/cycle4"/>
    <dgm:cxn modelId="{EDDFC5B5-6544-4173-A9AF-0BDC050A9FFA}" type="presParOf" srcId="{A7E9191F-FACC-4580-8B1D-DDE1D817A142}" destId="{FACBC994-0A0B-42E5-BEAA-3AA0961AC962}" srcOrd="2" destOrd="0" presId="urn:microsoft.com/office/officeart/2005/8/layout/cycle4"/>
    <dgm:cxn modelId="{90408EF1-AB5F-44ED-94F2-DA13C3667822}" type="presParOf" srcId="{A7E9191F-FACC-4580-8B1D-DDE1D817A142}" destId="{165E1DA5-46FE-403A-863D-F5A572C89485}" srcOrd="3" destOrd="0" presId="urn:microsoft.com/office/officeart/2005/8/layout/cycle4"/>
    <dgm:cxn modelId="{7680A768-F1CC-45DD-8927-B20A3A1D66B4}" type="presParOf" srcId="{A7E9191F-FACC-4580-8B1D-DDE1D817A142}" destId="{89BC75C4-CC2F-47EC-A22D-954626B60C3C}" srcOrd="4" destOrd="0" presId="urn:microsoft.com/office/officeart/2005/8/layout/cycle4"/>
    <dgm:cxn modelId="{FC83EF49-8CEF-4031-90D1-8CB410F34B3E}" type="presParOf" srcId="{F7A63964-F6E0-47F5-A9B5-AF20731B350C}" destId="{D3C8D936-8641-4CFF-A63D-6D12C0B89E8B}" srcOrd="2" destOrd="0" presId="urn:microsoft.com/office/officeart/2005/8/layout/cycle4"/>
    <dgm:cxn modelId="{268C6903-F48A-4D19-9639-D0E3A5D0E10A}" type="presParOf" srcId="{F7A63964-F6E0-47F5-A9B5-AF20731B350C}" destId="{4FE17173-6CD4-4FD3-A471-E2E55F84441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9437A6-9DE7-4094-80FE-C5D903DF9857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44F14437-FA36-49F2-8192-92444FEC247C}">
      <dgm:prSet phldrT="[Texto]" phldr="1" custT="1"/>
      <dgm:spPr>
        <a:solidFill>
          <a:srgbClr val="FF66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CL" sz="1600"/>
        </a:p>
      </dgm:t>
    </dgm:pt>
    <dgm:pt modelId="{3D71E10C-817A-41F8-ADA6-9AB4926BDEEE}" type="parTrans" cxnId="{046604F2-24D9-49F4-9320-CCB91E636EEA}">
      <dgm:prSet/>
      <dgm:spPr/>
      <dgm:t>
        <a:bodyPr/>
        <a:lstStyle/>
        <a:p>
          <a:endParaRPr lang="es-CL" sz="1200"/>
        </a:p>
      </dgm:t>
    </dgm:pt>
    <dgm:pt modelId="{B25D9339-33FB-4331-B533-C09CD4D06FDC}" type="sibTrans" cxnId="{046604F2-24D9-49F4-9320-CCB91E636EEA}">
      <dgm:prSet/>
      <dgm:spPr/>
      <dgm:t>
        <a:bodyPr/>
        <a:lstStyle/>
        <a:p>
          <a:endParaRPr lang="es-CL" sz="1200"/>
        </a:p>
      </dgm:t>
    </dgm:pt>
    <dgm:pt modelId="{EF8675C0-8609-4CBD-923A-8703E706E2F0}">
      <dgm:prSet phldrT="[Texto]" phldr="1" custT="1"/>
      <dgm:spPr/>
      <dgm:t>
        <a:bodyPr/>
        <a:lstStyle/>
        <a:p>
          <a:endParaRPr lang="es-CL" sz="3200"/>
        </a:p>
      </dgm:t>
    </dgm:pt>
    <dgm:pt modelId="{45235D56-6560-4ACD-B2CD-4F14BC7440AD}" type="parTrans" cxnId="{C6545824-EFFD-4910-A084-074791A8B8C3}">
      <dgm:prSet/>
      <dgm:spPr/>
      <dgm:t>
        <a:bodyPr/>
        <a:lstStyle/>
        <a:p>
          <a:endParaRPr lang="es-CL" sz="1200"/>
        </a:p>
      </dgm:t>
    </dgm:pt>
    <dgm:pt modelId="{35068A52-A1C0-4DA5-8D5B-3841F6F1BF60}" type="sibTrans" cxnId="{C6545824-EFFD-4910-A084-074791A8B8C3}">
      <dgm:prSet/>
      <dgm:spPr/>
      <dgm:t>
        <a:bodyPr/>
        <a:lstStyle/>
        <a:p>
          <a:endParaRPr lang="es-CL" sz="1200"/>
        </a:p>
      </dgm:t>
    </dgm:pt>
    <dgm:pt modelId="{B26F7870-CF2E-48A8-A7BB-D052E514060C}">
      <dgm:prSet phldrT="[Texto]" phldr="1" custT="1"/>
      <dgm:spPr>
        <a:solidFill>
          <a:srgbClr val="92D05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CL" sz="1600"/>
        </a:p>
      </dgm:t>
    </dgm:pt>
    <dgm:pt modelId="{65642620-6417-4D5E-BACA-DF015AAF2219}" type="parTrans" cxnId="{205D9524-770C-49D7-B808-D84FD0AE5FAC}">
      <dgm:prSet/>
      <dgm:spPr/>
      <dgm:t>
        <a:bodyPr/>
        <a:lstStyle/>
        <a:p>
          <a:endParaRPr lang="es-CL" sz="1200"/>
        </a:p>
      </dgm:t>
    </dgm:pt>
    <dgm:pt modelId="{EF4E39E5-85B2-41D6-B24C-7B0AD9161782}" type="sibTrans" cxnId="{205D9524-770C-49D7-B808-D84FD0AE5FAC}">
      <dgm:prSet/>
      <dgm:spPr/>
      <dgm:t>
        <a:bodyPr/>
        <a:lstStyle/>
        <a:p>
          <a:endParaRPr lang="es-CL" sz="1200"/>
        </a:p>
      </dgm:t>
    </dgm:pt>
    <dgm:pt modelId="{1F1200D9-0DFE-4628-99C9-1F1A13D2AC5B}">
      <dgm:prSet phldrT="[Texto]" phldr="1" custT="1"/>
      <dgm:spPr/>
      <dgm:t>
        <a:bodyPr/>
        <a:lstStyle/>
        <a:p>
          <a:endParaRPr lang="es-CL" sz="3200"/>
        </a:p>
      </dgm:t>
    </dgm:pt>
    <dgm:pt modelId="{5019C026-023F-4303-9F3F-1EBA3749E0A2}" type="parTrans" cxnId="{4AE12E7D-1202-4256-A793-00B18BC77ECD}">
      <dgm:prSet/>
      <dgm:spPr/>
      <dgm:t>
        <a:bodyPr/>
        <a:lstStyle/>
        <a:p>
          <a:endParaRPr lang="es-CL" sz="1200"/>
        </a:p>
      </dgm:t>
    </dgm:pt>
    <dgm:pt modelId="{77E51129-C22F-4119-93FF-13A334AD0316}" type="sibTrans" cxnId="{4AE12E7D-1202-4256-A793-00B18BC77ECD}">
      <dgm:prSet/>
      <dgm:spPr/>
      <dgm:t>
        <a:bodyPr/>
        <a:lstStyle/>
        <a:p>
          <a:endParaRPr lang="es-CL" sz="1200"/>
        </a:p>
      </dgm:t>
    </dgm:pt>
    <dgm:pt modelId="{135C0928-E913-4F83-95FA-3304DC25B541}">
      <dgm:prSet phldrT="[Texto]" phldr="1" custT="1"/>
      <dgm:spPr>
        <a:solidFill>
          <a:srgbClr val="9999FF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CL" sz="1600"/>
        </a:p>
      </dgm:t>
    </dgm:pt>
    <dgm:pt modelId="{4E51D57B-F4E1-4BD3-A17B-03EE20D28423}" type="parTrans" cxnId="{239FDC9A-21B1-4F18-ACF7-C9EC28CD4DF6}">
      <dgm:prSet/>
      <dgm:spPr/>
      <dgm:t>
        <a:bodyPr/>
        <a:lstStyle/>
        <a:p>
          <a:endParaRPr lang="es-CL" sz="1200"/>
        </a:p>
      </dgm:t>
    </dgm:pt>
    <dgm:pt modelId="{A8082974-FBD2-4B5E-8930-EF84737C5689}" type="sibTrans" cxnId="{239FDC9A-21B1-4F18-ACF7-C9EC28CD4DF6}">
      <dgm:prSet/>
      <dgm:spPr/>
      <dgm:t>
        <a:bodyPr/>
        <a:lstStyle/>
        <a:p>
          <a:endParaRPr lang="es-CL" sz="1200"/>
        </a:p>
      </dgm:t>
    </dgm:pt>
    <dgm:pt modelId="{A968C53C-E297-491A-B74B-6EA079103A10}">
      <dgm:prSet phldrT="[Texto]" phldr="1" custT="1"/>
      <dgm:spPr/>
      <dgm:t>
        <a:bodyPr/>
        <a:lstStyle/>
        <a:p>
          <a:endParaRPr lang="es-CL" sz="3200"/>
        </a:p>
      </dgm:t>
    </dgm:pt>
    <dgm:pt modelId="{250507EB-5C5D-4D22-AB37-7C122E60FF0D}" type="parTrans" cxnId="{3A2520A0-7AAB-43E1-8832-528D28E6D50F}">
      <dgm:prSet/>
      <dgm:spPr/>
      <dgm:t>
        <a:bodyPr/>
        <a:lstStyle/>
        <a:p>
          <a:endParaRPr lang="es-CL" sz="1200"/>
        </a:p>
      </dgm:t>
    </dgm:pt>
    <dgm:pt modelId="{72BAF81C-40C4-4E4F-A7B7-17A58181FBEC}" type="sibTrans" cxnId="{3A2520A0-7AAB-43E1-8832-528D28E6D50F}">
      <dgm:prSet/>
      <dgm:spPr/>
      <dgm:t>
        <a:bodyPr/>
        <a:lstStyle/>
        <a:p>
          <a:endParaRPr lang="es-CL" sz="1200"/>
        </a:p>
      </dgm:t>
    </dgm:pt>
    <dgm:pt modelId="{59376D7A-B7E1-48EB-91A8-942D1E9AA5C5}" type="pres">
      <dgm:prSet presAssocID="{F39437A6-9DE7-4094-80FE-C5D903DF9857}" presName="Name0" presStyleCnt="0">
        <dgm:presLayoutVars>
          <dgm:dir/>
          <dgm:animLvl val="lvl"/>
          <dgm:resizeHandles val="exact"/>
        </dgm:presLayoutVars>
      </dgm:prSet>
      <dgm:spPr/>
    </dgm:pt>
    <dgm:pt modelId="{B221A9BB-9088-47CE-A904-992FBFCA032A}" type="pres">
      <dgm:prSet presAssocID="{44F14437-FA36-49F2-8192-92444FEC247C}" presName="compositeNode" presStyleCnt="0">
        <dgm:presLayoutVars>
          <dgm:bulletEnabled val="1"/>
        </dgm:presLayoutVars>
      </dgm:prSet>
      <dgm:spPr/>
    </dgm:pt>
    <dgm:pt modelId="{69B5013B-1003-42CA-B2A6-FCFDE6925695}" type="pres">
      <dgm:prSet presAssocID="{44F14437-FA36-49F2-8192-92444FEC247C}" presName="bgRect" presStyleLbl="node1" presStyleIdx="0" presStyleCnt="3"/>
      <dgm:spPr/>
    </dgm:pt>
    <dgm:pt modelId="{C1D9AB65-B77F-48DB-852E-DE1DBD31AE37}" type="pres">
      <dgm:prSet presAssocID="{44F14437-FA36-49F2-8192-92444FEC247C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1C2265F5-A1D3-4F6D-A1B0-86D486F42D2F}" type="pres">
      <dgm:prSet presAssocID="{44F14437-FA36-49F2-8192-92444FEC247C}" presName="childNode" presStyleLbl="node1" presStyleIdx="0" presStyleCnt="3">
        <dgm:presLayoutVars>
          <dgm:bulletEnabled val="1"/>
        </dgm:presLayoutVars>
      </dgm:prSet>
      <dgm:spPr/>
    </dgm:pt>
    <dgm:pt modelId="{04BDBBB7-97BE-41F9-A3ED-096D7986581C}" type="pres">
      <dgm:prSet presAssocID="{B25D9339-33FB-4331-B533-C09CD4D06FDC}" presName="hSp" presStyleCnt="0"/>
      <dgm:spPr/>
    </dgm:pt>
    <dgm:pt modelId="{6CEE0AF8-B442-44C6-9182-20A5ABCCDB6D}" type="pres">
      <dgm:prSet presAssocID="{B25D9339-33FB-4331-B533-C09CD4D06FDC}" presName="vProcSp" presStyleCnt="0"/>
      <dgm:spPr/>
    </dgm:pt>
    <dgm:pt modelId="{7294DCCA-DB31-40E6-84DA-318C66C903C1}" type="pres">
      <dgm:prSet presAssocID="{B25D9339-33FB-4331-B533-C09CD4D06FDC}" presName="vSp1" presStyleCnt="0"/>
      <dgm:spPr/>
    </dgm:pt>
    <dgm:pt modelId="{3A9AD27A-B0EC-4831-B2B1-12E547B803C2}" type="pres">
      <dgm:prSet presAssocID="{B25D9339-33FB-4331-B533-C09CD4D06FDC}" presName="simulatedConn" presStyleLbl="solidFgAcc1" presStyleIdx="0" presStyleCnt="2"/>
      <dgm:spPr/>
    </dgm:pt>
    <dgm:pt modelId="{6A2969D2-688E-4796-9A0A-5E1FB5B008C0}" type="pres">
      <dgm:prSet presAssocID="{B25D9339-33FB-4331-B533-C09CD4D06FDC}" presName="vSp2" presStyleCnt="0"/>
      <dgm:spPr/>
    </dgm:pt>
    <dgm:pt modelId="{4F035119-39E2-4203-8478-E36CA4F461AA}" type="pres">
      <dgm:prSet presAssocID="{B25D9339-33FB-4331-B533-C09CD4D06FDC}" presName="sibTrans" presStyleCnt="0"/>
      <dgm:spPr/>
    </dgm:pt>
    <dgm:pt modelId="{87C629CD-323B-48CB-AD16-081B1FD635FE}" type="pres">
      <dgm:prSet presAssocID="{B26F7870-CF2E-48A8-A7BB-D052E514060C}" presName="compositeNode" presStyleCnt="0">
        <dgm:presLayoutVars>
          <dgm:bulletEnabled val="1"/>
        </dgm:presLayoutVars>
      </dgm:prSet>
      <dgm:spPr/>
    </dgm:pt>
    <dgm:pt modelId="{EF0DA967-EE69-47C2-970A-8A2047A09F03}" type="pres">
      <dgm:prSet presAssocID="{B26F7870-CF2E-48A8-A7BB-D052E514060C}" presName="bgRect" presStyleLbl="node1" presStyleIdx="1" presStyleCnt="3"/>
      <dgm:spPr/>
    </dgm:pt>
    <dgm:pt modelId="{9409A3BE-AD5F-4A04-806E-C629B249B7F3}" type="pres">
      <dgm:prSet presAssocID="{B26F7870-CF2E-48A8-A7BB-D052E514060C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3001ACFB-C430-4CA3-A124-20947D7317B1}" type="pres">
      <dgm:prSet presAssocID="{B26F7870-CF2E-48A8-A7BB-D052E514060C}" presName="childNode" presStyleLbl="node1" presStyleIdx="1" presStyleCnt="3">
        <dgm:presLayoutVars>
          <dgm:bulletEnabled val="1"/>
        </dgm:presLayoutVars>
      </dgm:prSet>
      <dgm:spPr/>
    </dgm:pt>
    <dgm:pt modelId="{C13CF115-250A-476B-8729-F71FBB0788DE}" type="pres">
      <dgm:prSet presAssocID="{EF4E39E5-85B2-41D6-B24C-7B0AD9161782}" presName="hSp" presStyleCnt="0"/>
      <dgm:spPr/>
    </dgm:pt>
    <dgm:pt modelId="{0B9252E6-9C8E-4AC6-9919-005748172460}" type="pres">
      <dgm:prSet presAssocID="{EF4E39E5-85B2-41D6-B24C-7B0AD9161782}" presName="vProcSp" presStyleCnt="0"/>
      <dgm:spPr/>
    </dgm:pt>
    <dgm:pt modelId="{41BF8B80-95BE-4D65-A68B-E5E09C621004}" type="pres">
      <dgm:prSet presAssocID="{EF4E39E5-85B2-41D6-B24C-7B0AD9161782}" presName="vSp1" presStyleCnt="0"/>
      <dgm:spPr/>
    </dgm:pt>
    <dgm:pt modelId="{F79CC3F4-AFDE-4E66-B885-F9C95CEC3583}" type="pres">
      <dgm:prSet presAssocID="{EF4E39E5-85B2-41D6-B24C-7B0AD9161782}" presName="simulatedConn" presStyleLbl="solidFgAcc1" presStyleIdx="1" presStyleCnt="2"/>
      <dgm:spPr/>
    </dgm:pt>
    <dgm:pt modelId="{91EF8109-0131-4118-AD57-FAA519D73D3C}" type="pres">
      <dgm:prSet presAssocID="{EF4E39E5-85B2-41D6-B24C-7B0AD9161782}" presName="vSp2" presStyleCnt="0"/>
      <dgm:spPr/>
    </dgm:pt>
    <dgm:pt modelId="{839B3AD0-27A4-4392-A5F0-873EB59C46E3}" type="pres">
      <dgm:prSet presAssocID="{EF4E39E5-85B2-41D6-B24C-7B0AD9161782}" presName="sibTrans" presStyleCnt="0"/>
      <dgm:spPr/>
    </dgm:pt>
    <dgm:pt modelId="{B701CF58-120B-40E1-84DF-5006D50A7460}" type="pres">
      <dgm:prSet presAssocID="{135C0928-E913-4F83-95FA-3304DC25B541}" presName="compositeNode" presStyleCnt="0">
        <dgm:presLayoutVars>
          <dgm:bulletEnabled val="1"/>
        </dgm:presLayoutVars>
      </dgm:prSet>
      <dgm:spPr/>
    </dgm:pt>
    <dgm:pt modelId="{4811D55C-5FC4-48AE-991F-E44D7F1F76FA}" type="pres">
      <dgm:prSet presAssocID="{135C0928-E913-4F83-95FA-3304DC25B541}" presName="bgRect" presStyleLbl="node1" presStyleIdx="2" presStyleCnt="3"/>
      <dgm:spPr/>
    </dgm:pt>
    <dgm:pt modelId="{C77CB3FF-0062-4AB1-96E3-EC26D9FFA816}" type="pres">
      <dgm:prSet presAssocID="{135C0928-E913-4F83-95FA-3304DC25B541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9293F9EF-E549-4E39-9A75-0113EB5C9CB5}" type="pres">
      <dgm:prSet presAssocID="{135C0928-E913-4F83-95FA-3304DC25B541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3222B13-9CD5-40A3-9F17-CDBF5F00A257}" type="presOf" srcId="{F39437A6-9DE7-4094-80FE-C5D903DF9857}" destId="{59376D7A-B7E1-48EB-91A8-942D1E9AA5C5}" srcOrd="0" destOrd="0" presId="urn:microsoft.com/office/officeart/2005/8/layout/hProcess7"/>
    <dgm:cxn modelId="{C6545824-EFFD-4910-A084-074791A8B8C3}" srcId="{44F14437-FA36-49F2-8192-92444FEC247C}" destId="{EF8675C0-8609-4CBD-923A-8703E706E2F0}" srcOrd="0" destOrd="0" parTransId="{45235D56-6560-4ACD-B2CD-4F14BC7440AD}" sibTransId="{35068A52-A1C0-4DA5-8D5B-3841F6F1BF60}"/>
    <dgm:cxn modelId="{205D9524-770C-49D7-B808-D84FD0AE5FAC}" srcId="{F39437A6-9DE7-4094-80FE-C5D903DF9857}" destId="{B26F7870-CF2E-48A8-A7BB-D052E514060C}" srcOrd="1" destOrd="0" parTransId="{65642620-6417-4D5E-BACA-DF015AAF2219}" sibTransId="{EF4E39E5-85B2-41D6-B24C-7B0AD9161782}"/>
    <dgm:cxn modelId="{E244D860-3BF9-4416-AF73-4F2D20B4FEF1}" type="presOf" srcId="{135C0928-E913-4F83-95FA-3304DC25B541}" destId="{C77CB3FF-0062-4AB1-96E3-EC26D9FFA816}" srcOrd="1" destOrd="0" presId="urn:microsoft.com/office/officeart/2005/8/layout/hProcess7"/>
    <dgm:cxn modelId="{0E35A561-4E52-4F75-A25E-26B4E9BBD246}" type="presOf" srcId="{A968C53C-E297-491A-B74B-6EA079103A10}" destId="{9293F9EF-E549-4E39-9A75-0113EB5C9CB5}" srcOrd="0" destOrd="0" presId="urn:microsoft.com/office/officeart/2005/8/layout/hProcess7"/>
    <dgm:cxn modelId="{7B45236E-557C-4F60-85F4-D3FF0AE691C7}" type="presOf" srcId="{44F14437-FA36-49F2-8192-92444FEC247C}" destId="{69B5013B-1003-42CA-B2A6-FCFDE6925695}" srcOrd="0" destOrd="0" presId="urn:microsoft.com/office/officeart/2005/8/layout/hProcess7"/>
    <dgm:cxn modelId="{8258B34E-40DB-47CC-A074-48C3D5093733}" type="presOf" srcId="{1F1200D9-0DFE-4628-99C9-1F1A13D2AC5B}" destId="{3001ACFB-C430-4CA3-A124-20947D7317B1}" srcOrd="0" destOrd="0" presId="urn:microsoft.com/office/officeart/2005/8/layout/hProcess7"/>
    <dgm:cxn modelId="{DE03DA51-BC91-4CB1-8BDB-7226867ED6D5}" type="presOf" srcId="{B26F7870-CF2E-48A8-A7BB-D052E514060C}" destId="{EF0DA967-EE69-47C2-970A-8A2047A09F03}" srcOrd="0" destOrd="0" presId="urn:microsoft.com/office/officeart/2005/8/layout/hProcess7"/>
    <dgm:cxn modelId="{44FC0573-80ED-43A2-8923-22269E00B295}" type="presOf" srcId="{B26F7870-CF2E-48A8-A7BB-D052E514060C}" destId="{9409A3BE-AD5F-4A04-806E-C629B249B7F3}" srcOrd="1" destOrd="0" presId="urn:microsoft.com/office/officeart/2005/8/layout/hProcess7"/>
    <dgm:cxn modelId="{086D6058-BF62-42C1-B28C-AA5C4CCF2A07}" type="presOf" srcId="{135C0928-E913-4F83-95FA-3304DC25B541}" destId="{4811D55C-5FC4-48AE-991F-E44D7F1F76FA}" srcOrd="0" destOrd="0" presId="urn:microsoft.com/office/officeart/2005/8/layout/hProcess7"/>
    <dgm:cxn modelId="{4AE12E7D-1202-4256-A793-00B18BC77ECD}" srcId="{B26F7870-CF2E-48A8-A7BB-D052E514060C}" destId="{1F1200D9-0DFE-4628-99C9-1F1A13D2AC5B}" srcOrd="0" destOrd="0" parTransId="{5019C026-023F-4303-9F3F-1EBA3749E0A2}" sibTransId="{77E51129-C22F-4119-93FF-13A334AD0316}"/>
    <dgm:cxn modelId="{8FD00793-EDE7-41C2-9A40-AEC075A8F895}" type="presOf" srcId="{44F14437-FA36-49F2-8192-92444FEC247C}" destId="{C1D9AB65-B77F-48DB-852E-DE1DBD31AE37}" srcOrd="1" destOrd="0" presId="urn:microsoft.com/office/officeart/2005/8/layout/hProcess7"/>
    <dgm:cxn modelId="{239FDC9A-21B1-4F18-ACF7-C9EC28CD4DF6}" srcId="{F39437A6-9DE7-4094-80FE-C5D903DF9857}" destId="{135C0928-E913-4F83-95FA-3304DC25B541}" srcOrd="2" destOrd="0" parTransId="{4E51D57B-F4E1-4BD3-A17B-03EE20D28423}" sibTransId="{A8082974-FBD2-4B5E-8930-EF84737C5689}"/>
    <dgm:cxn modelId="{3A2520A0-7AAB-43E1-8832-528D28E6D50F}" srcId="{135C0928-E913-4F83-95FA-3304DC25B541}" destId="{A968C53C-E297-491A-B74B-6EA079103A10}" srcOrd="0" destOrd="0" parTransId="{250507EB-5C5D-4D22-AB37-7C122E60FF0D}" sibTransId="{72BAF81C-40C4-4E4F-A7B7-17A58181FBEC}"/>
    <dgm:cxn modelId="{AC62E6EF-76EE-4605-95D5-E86D56745DD9}" type="presOf" srcId="{EF8675C0-8609-4CBD-923A-8703E706E2F0}" destId="{1C2265F5-A1D3-4F6D-A1B0-86D486F42D2F}" srcOrd="0" destOrd="0" presId="urn:microsoft.com/office/officeart/2005/8/layout/hProcess7"/>
    <dgm:cxn modelId="{046604F2-24D9-49F4-9320-CCB91E636EEA}" srcId="{F39437A6-9DE7-4094-80FE-C5D903DF9857}" destId="{44F14437-FA36-49F2-8192-92444FEC247C}" srcOrd="0" destOrd="0" parTransId="{3D71E10C-817A-41F8-ADA6-9AB4926BDEEE}" sibTransId="{B25D9339-33FB-4331-B533-C09CD4D06FDC}"/>
    <dgm:cxn modelId="{7FD46E59-2E6A-4931-B884-FFEAB09A238B}" type="presParOf" srcId="{59376D7A-B7E1-48EB-91A8-942D1E9AA5C5}" destId="{B221A9BB-9088-47CE-A904-992FBFCA032A}" srcOrd="0" destOrd="0" presId="urn:microsoft.com/office/officeart/2005/8/layout/hProcess7"/>
    <dgm:cxn modelId="{19C125BD-1551-485A-8075-49BDD8469A3B}" type="presParOf" srcId="{B221A9BB-9088-47CE-A904-992FBFCA032A}" destId="{69B5013B-1003-42CA-B2A6-FCFDE6925695}" srcOrd="0" destOrd="0" presId="urn:microsoft.com/office/officeart/2005/8/layout/hProcess7"/>
    <dgm:cxn modelId="{30FA02AA-E930-4097-A346-B22B9405D479}" type="presParOf" srcId="{B221A9BB-9088-47CE-A904-992FBFCA032A}" destId="{C1D9AB65-B77F-48DB-852E-DE1DBD31AE37}" srcOrd="1" destOrd="0" presId="urn:microsoft.com/office/officeart/2005/8/layout/hProcess7"/>
    <dgm:cxn modelId="{6F41673A-8368-4FBF-BCCA-2890A20A09C0}" type="presParOf" srcId="{B221A9BB-9088-47CE-A904-992FBFCA032A}" destId="{1C2265F5-A1D3-4F6D-A1B0-86D486F42D2F}" srcOrd="2" destOrd="0" presId="urn:microsoft.com/office/officeart/2005/8/layout/hProcess7"/>
    <dgm:cxn modelId="{5C2CD936-9049-419D-9F90-2F8CCDACE67A}" type="presParOf" srcId="{59376D7A-B7E1-48EB-91A8-942D1E9AA5C5}" destId="{04BDBBB7-97BE-41F9-A3ED-096D7986581C}" srcOrd="1" destOrd="0" presId="urn:microsoft.com/office/officeart/2005/8/layout/hProcess7"/>
    <dgm:cxn modelId="{770764C1-8566-4139-B9BF-C5D5F08C66B9}" type="presParOf" srcId="{59376D7A-B7E1-48EB-91A8-942D1E9AA5C5}" destId="{6CEE0AF8-B442-44C6-9182-20A5ABCCDB6D}" srcOrd="2" destOrd="0" presId="urn:microsoft.com/office/officeart/2005/8/layout/hProcess7"/>
    <dgm:cxn modelId="{1C754944-39CE-4B99-B1C4-BCC353A342DC}" type="presParOf" srcId="{6CEE0AF8-B442-44C6-9182-20A5ABCCDB6D}" destId="{7294DCCA-DB31-40E6-84DA-318C66C903C1}" srcOrd="0" destOrd="0" presId="urn:microsoft.com/office/officeart/2005/8/layout/hProcess7"/>
    <dgm:cxn modelId="{2D2539A1-054D-4724-98BC-7DA604C2F483}" type="presParOf" srcId="{6CEE0AF8-B442-44C6-9182-20A5ABCCDB6D}" destId="{3A9AD27A-B0EC-4831-B2B1-12E547B803C2}" srcOrd="1" destOrd="0" presId="urn:microsoft.com/office/officeart/2005/8/layout/hProcess7"/>
    <dgm:cxn modelId="{B963072F-86BB-4C1D-8D62-333BA519270A}" type="presParOf" srcId="{6CEE0AF8-B442-44C6-9182-20A5ABCCDB6D}" destId="{6A2969D2-688E-4796-9A0A-5E1FB5B008C0}" srcOrd="2" destOrd="0" presId="urn:microsoft.com/office/officeart/2005/8/layout/hProcess7"/>
    <dgm:cxn modelId="{62EEF1F9-748E-4F9F-A251-70713DF1B457}" type="presParOf" srcId="{59376D7A-B7E1-48EB-91A8-942D1E9AA5C5}" destId="{4F035119-39E2-4203-8478-E36CA4F461AA}" srcOrd="3" destOrd="0" presId="urn:microsoft.com/office/officeart/2005/8/layout/hProcess7"/>
    <dgm:cxn modelId="{3C8479BF-20FE-4E6F-A899-EDBC9334173B}" type="presParOf" srcId="{59376D7A-B7E1-48EB-91A8-942D1E9AA5C5}" destId="{87C629CD-323B-48CB-AD16-081B1FD635FE}" srcOrd="4" destOrd="0" presId="urn:microsoft.com/office/officeart/2005/8/layout/hProcess7"/>
    <dgm:cxn modelId="{6F882F71-5318-4158-A3EA-B3DA423381C3}" type="presParOf" srcId="{87C629CD-323B-48CB-AD16-081B1FD635FE}" destId="{EF0DA967-EE69-47C2-970A-8A2047A09F03}" srcOrd="0" destOrd="0" presId="urn:microsoft.com/office/officeart/2005/8/layout/hProcess7"/>
    <dgm:cxn modelId="{A59E3CEB-3595-40EB-AF9C-1860B2BA078F}" type="presParOf" srcId="{87C629CD-323B-48CB-AD16-081B1FD635FE}" destId="{9409A3BE-AD5F-4A04-806E-C629B249B7F3}" srcOrd="1" destOrd="0" presId="urn:microsoft.com/office/officeart/2005/8/layout/hProcess7"/>
    <dgm:cxn modelId="{908FA5E6-C1A6-4BDC-9759-4D42FCF77945}" type="presParOf" srcId="{87C629CD-323B-48CB-AD16-081B1FD635FE}" destId="{3001ACFB-C430-4CA3-A124-20947D7317B1}" srcOrd="2" destOrd="0" presId="urn:microsoft.com/office/officeart/2005/8/layout/hProcess7"/>
    <dgm:cxn modelId="{B811A761-DF53-4983-98FC-48824127E23D}" type="presParOf" srcId="{59376D7A-B7E1-48EB-91A8-942D1E9AA5C5}" destId="{C13CF115-250A-476B-8729-F71FBB0788DE}" srcOrd="5" destOrd="0" presId="urn:microsoft.com/office/officeart/2005/8/layout/hProcess7"/>
    <dgm:cxn modelId="{0C6E1384-562E-4FF1-BAB3-C91DA4B5BDA9}" type="presParOf" srcId="{59376D7A-B7E1-48EB-91A8-942D1E9AA5C5}" destId="{0B9252E6-9C8E-4AC6-9919-005748172460}" srcOrd="6" destOrd="0" presId="urn:microsoft.com/office/officeart/2005/8/layout/hProcess7"/>
    <dgm:cxn modelId="{113F10B2-A98A-4ED6-B18E-354B2BF2BA47}" type="presParOf" srcId="{0B9252E6-9C8E-4AC6-9919-005748172460}" destId="{41BF8B80-95BE-4D65-A68B-E5E09C621004}" srcOrd="0" destOrd="0" presId="urn:microsoft.com/office/officeart/2005/8/layout/hProcess7"/>
    <dgm:cxn modelId="{CB269B49-BABF-486A-8B01-50A8BB8BD2CA}" type="presParOf" srcId="{0B9252E6-9C8E-4AC6-9919-005748172460}" destId="{F79CC3F4-AFDE-4E66-B885-F9C95CEC3583}" srcOrd="1" destOrd="0" presId="urn:microsoft.com/office/officeart/2005/8/layout/hProcess7"/>
    <dgm:cxn modelId="{AE919EA5-EFCE-4476-8130-15288B029291}" type="presParOf" srcId="{0B9252E6-9C8E-4AC6-9919-005748172460}" destId="{91EF8109-0131-4118-AD57-FAA519D73D3C}" srcOrd="2" destOrd="0" presId="urn:microsoft.com/office/officeart/2005/8/layout/hProcess7"/>
    <dgm:cxn modelId="{8E9E8C29-2E22-4C6B-A6B8-73828F8D75F7}" type="presParOf" srcId="{59376D7A-B7E1-48EB-91A8-942D1E9AA5C5}" destId="{839B3AD0-27A4-4392-A5F0-873EB59C46E3}" srcOrd="7" destOrd="0" presId="urn:microsoft.com/office/officeart/2005/8/layout/hProcess7"/>
    <dgm:cxn modelId="{A2C20111-AB5A-4A25-B951-47D798DF4D2A}" type="presParOf" srcId="{59376D7A-B7E1-48EB-91A8-942D1E9AA5C5}" destId="{B701CF58-120B-40E1-84DF-5006D50A7460}" srcOrd="8" destOrd="0" presId="urn:microsoft.com/office/officeart/2005/8/layout/hProcess7"/>
    <dgm:cxn modelId="{5530A3AE-5EA1-4D02-BB8E-FD1167478C8E}" type="presParOf" srcId="{B701CF58-120B-40E1-84DF-5006D50A7460}" destId="{4811D55C-5FC4-48AE-991F-E44D7F1F76FA}" srcOrd="0" destOrd="0" presId="urn:microsoft.com/office/officeart/2005/8/layout/hProcess7"/>
    <dgm:cxn modelId="{4D4F0657-0117-4705-8E48-BA9FB5143ECF}" type="presParOf" srcId="{B701CF58-120B-40E1-84DF-5006D50A7460}" destId="{C77CB3FF-0062-4AB1-96E3-EC26D9FFA816}" srcOrd="1" destOrd="0" presId="urn:microsoft.com/office/officeart/2005/8/layout/hProcess7"/>
    <dgm:cxn modelId="{B17759CB-4C36-4B07-96E7-C4B58EB19E0E}" type="presParOf" srcId="{B701CF58-120B-40E1-84DF-5006D50A7460}" destId="{9293F9EF-E549-4E39-9A75-0113EB5C9CB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7FC23-13CF-4C5F-9765-AC82A1D12731}">
      <dsp:nvSpPr>
        <dsp:cNvPr id="0" name=""/>
        <dsp:cNvSpPr/>
      </dsp:nvSpPr>
      <dsp:spPr>
        <a:xfrm>
          <a:off x="2311795" y="268879"/>
          <a:ext cx="3956456" cy="12363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4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Orientada a indagar en los conocimientos previos de los estudiantes, como punto de partida de cada unidad de aprendizaje. </a:t>
          </a:r>
        </a:p>
      </dsp:txBody>
      <dsp:txXfrm>
        <a:off x="2311795" y="268879"/>
        <a:ext cx="3956456" cy="1236392"/>
      </dsp:txXfrm>
    </dsp:sp>
    <dsp:sp modelId="{070A225B-12BC-4D8A-8187-E6B2349E3A6A}">
      <dsp:nvSpPr>
        <dsp:cNvPr id="0" name=""/>
        <dsp:cNvSpPr/>
      </dsp:nvSpPr>
      <dsp:spPr>
        <a:xfrm>
          <a:off x="2137890" y="217034"/>
          <a:ext cx="865474" cy="12982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43583C-E2FC-48BC-A54C-9AC06244277E}">
      <dsp:nvSpPr>
        <dsp:cNvPr id="0" name=""/>
        <dsp:cNvSpPr/>
      </dsp:nvSpPr>
      <dsp:spPr>
        <a:xfrm>
          <a:off x="2311795" y="1825361"/>
          <a:ext cx="3956456" cy="12363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4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Destinada a la entrega de retroalimentación del avance de los estudiantes, con foco en la mejora del proceso de enseñanza y aprendizaje. </a:t>
          </a:r>
        </a:p>
      </dsp:txBody>
      <dsp:txXfrm>
        <a:off x="2311795" y="1825361"/>
        <a:ext cx="3956456" cy="1236392"/>
      </dsp:txXfrm>
    </dsp:sp>
    <dsp:sp modelId="{AA263F0F-E641-4CD3-A551-1AFE08D3A384}">
      <dsp:nvSpPr>
        <dsp:cNvPr id="0" name=""/>
        <dsp:cNvSpPr/>
      </dsp:nvSpPr>
      <dsp:spPr>
        <a:xfrm>
          <a:off x="2146943" y="1820251"/>
          <a:ext cx="865474" cy="129821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3E8F7-D74E-455D-9085-5839FFD4B0DF}">
      <dsp:nvSpPr>
        <dsp:cNvPr id="0" name=""/>
        <dsp:cNvSpPr/>
      </dsp:nvSpPr>
      <dsp:spPr>
        <a:xfrm>
          <a:off x="2311795" y="3381842"/>
          <a:ext cx="3956456" cy="12363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74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Dirigida a valorar las competencias desarrolladas por los estudiantes y verificar el logro de los aprendizajes esperados de la asignatura</a:t>
          </a:r>
        </a:p>
      </dsp:txBody>
      <dsp:txXfrm>
        <a:off x="2311795" y="3381842"/>
        <a:ext cx="3956456" cy="1236392"/>
      </dsp:txXfrm>
    </dsp:sp>
    <dsp:sp modelId="{5E47BDAB-46CB-4E29-9D23-8FC2FE85D15C}">
      <dsp:nvSpPr>
        <dsp:cNvPr id="0" name=""/>
        <dsp:cNvSpPr/>
      </dsp:nvSpPr>
      <dsp:spPr>
        <a:xfrm>
          <a:off x="2128837" y="3346938"/>
          <a:ext cx="865474" cy="12982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46C89-F28D-43FE-AB38-38CFFD936055}">
      <dsp:nvSpPr>
        <dsp:cNvPr id="0" name=""/>
        <dsp:cNvSpPr/>
      </dsp:nvSpPr>
      <dsp:spPr>
        <a:xfrm>
          <a:off x="3072880" y="2323277"/>
          <a:ext cx="1687792" cy="1093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/>
        </a:p>
      </dsp:txBody>
      <dsp:txXfrm>
        <a:off x="3603234" y="2620620"/>
        <a:ext cx="1133423" cy="771948"/>
      </dsp:txXfrm>
    </dsp:sp>
    <dsp:sp modelId="{CC0B73B5-D100-4C18-BF4F-094965B7D0BA}">
      <dsp:nvSpPr>
        <dsp:cNvPr id="0" name=""/>
        <dsp:cNvSpPr/>
      </dsp:nvSpPr>
      <dsp:spPr>
        <a:xfrm>
          <a:off x="319113" y="2323277"/>
          <a:ext cx="1687792" cy="1093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/>
        </a:p>
      </dsp:txBody>
      <dsp:txXfrm>
        <a:off x="343129" y="2620620"/>
        <a:ext cx="1133423" cy="771948"/>
      </dsp:txXfrm>
    </dsp:sp>
    <dsp:sp modelId="{45D72EED-CA0B-4A00-B993-E9A84E059EE3}">
      <dsp:nvSpPr>
        <dsp:cNvPr id="0" name=""/>
        <dsp:cNvSpPr/>
      </dsp:nvSpPr>
      <dsp:spPr>
        <a:xfrm>
          <a:off x="3072880" y="0"/>
          <a:ext cx="1687792" cy="1093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/>
        </a:p>
      </dsp:txBody>
      <dsp:txXfrm>
        <a:off x="3603234" y="24016"/>
        <a:ext cx="1133423" cy="771948"/>
      </dsp:txXfrm>
    </dsp:sp>
    <dsp:sp modelId="{10A0AB18-7602-4942-8B58-47CB696814A4}">
      <dsp:nvSpPr>
        <dsp:cNvPr id="0" name=""/>
        <dsp:cNvSpPr/>
      </dsp:nvSpPr>
      <dsp:spPr>
        <a:xfrm>
          <a:off x="319113" y="0"/>
          <a:ext cx="1687792" cy="1093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/>
        </a:p>
      </dsp:txBody>
      <dsp:txXfrm>
        <a:off x="343129" y="24016"/>
        <a:ext cx="1133423" cy="771948"/>
      </dsp:txXfrm>
    </dsp:sp>
    <dsp:sp modelId="{79374502-7BB1-4410-BFD7-A6915674163B}">
      <dsp:nvSpPr>
        <dsp:cNvPr id="0" name=""/>
        <dsp:cNvSpPr/>
      </dsp:nvSpPr>
      <dsp:spPr>
        <a:xfrm>
          <a:off x="1026346" y="194745"/>
          <a:ext cx="1479381" cy="1479381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kern="1200"/>
        </a:p>
      </dsp:txBody>
      <dsp:txXfrm>
        <a:off x="1459647" y="628046"/>
        <a:ext cx="1046080" cy="1046080"/>
      </dsp:txXfrm>
    </dsp:sp>
    <dsp:sp modelId="{58CDB347-9292-4370-8A3D-D4A71537318E}">
      <dsp:nvSpPr>
        <dsp:cNvPr id="0" name=""/>
        <dsp:cNvSpPr/>
      </dsp:nvSpPr>
      <dsp:spPr>
        <a:xfrm rot="5400000">
          <a:off x="2574059" y="194745"/>
          <a:ext cx="1479381" cy="1479381"/>
        </a:xfrm>
        <a:prstGeom prst="pieWedg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kern="1200"/>
        </a:p>
      </dsp:txBody>
      <dsp:txXfrm rot="-5400000">
        <a:off x="2574059" y="628046"/>
        <a:ext cx="1046080" cy="1046080"/>
      </dsp:txXfrm>
    </dsp:sp>
    <dsp:sp modelId="{FACBC994-0A0B-42E5-BEAA-3AA0961AC962}">
      <dsp:nvSpPr>
        <dsp:cNvPr id="0" name=""/>
        <dsp:cNvSpPr/>
      </dsp:nvSpPr>
      <dsp:spPr>
        <a:xfrm rot="10800000">
          <a:off x="2574059" y="1742458"/>
          <a:ext cx="1479381" cy="1479381"/>
        </a:xfrm>
        <a:prstGeom prst="pieWedg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kern="1200"/>
        </a:p>
      </dsp:txBody>
      <dsp:txXfrm rot="10800000">
        <a:off x="2574059" y="1742458"/>
        <a:ext cx="1046080" cy="1046080"/>
      </dsp:txXfrm>
    </dsp:sp>
    <dsp:sp modelId="{165E1DA5-46FE-403A-863D-F5A572C89485}">
      <dsp:nvSpPr>
        <dsp:cNvPr id="0" name=""/>
        <dsp:cNvSpPr/>
      </dsp:nvSpPr>
      <dsp:spPr>
        <a:xfrm rot="16200000">
          <a:off x="1026346" y="1742458"/>
          <a:ext cx="1479381" cy="1479381"/>
        </a:xfrm>
        <a:prstGeom prst="pieWedg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100" kern="1200"/>
        </a:p>
      </dsp:txBody>
      <dsp:txXfrm rot="5400000">
        <a:off x="1459647" y="1742458"/>
        <a:ext cx="1046080" cy="1046080"/>
      </dsp:txXfrm>
    </dsp:sp>
    <dsp:sp modelId="{D3C8D936-8641-4CFF-A63D-6D12C0B89E8B}">
      <dsp:nvSpPr>
        <dsp:cNvPr id="0" name=""/>
        <dsp:cNvSpPr/>
      </dsp:nvSpPr>
      <dsp:spPr>
        <a:xfrm>
          <a:off x="2284503" y="1400799"/>
          <a:ext cx="510779" cy="44415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E17173-6CD4-4FD3-A471-E2E55F844415}">
      <dsp:nvSpPr>
        <dsp:cNvPr id="0" name=""/>
        <dsp:cNvSpPr/>
      </dsp:nvSpPr>
      <dsp:spPr>
        <a:xfrm rot="10800000">
          <a:off x="2284503" y="1571629"/>
          <a:ext cx="510779" cy="44415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5013B-1003-42CA-B2A6-FCFDE6925695}">
      <dsp:nvSpPr>
        <dsp:cNvPr id="0" name=""/>
        <dsp:cNvSpPr/>
      </dsp:nvSpPr>
      <dsp:spPr>
        <a:xfrm>
          <a:off x="461" y="0"/>
          <a:ext cx="1985367" cy="2368174"/>
        </a:xfrm>
        <a:prstGeom prst="roundRect">
          <a:avLst>
            <a:gd name="adj" fmla="val 5000"/>
          </a:avLst>
        </a:prstGeom>
        <a:solidFill>
          <a:srgbClr val="FF66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600" kern="1200"/>
        </a:p>
      </dsp:txBody>
      <dsp:txXfrm rot="16200000">
        <a:off x="-771953" y="772415"/>
        <a:ext cx="1941903" cy="397073"/>
      </dsp:txXfrm>
    </dsp:sp>
    <dsp:sp modelId="{1C2265F5-A1D3-4F6D-A1B0-86D486F42D2F}">
      <dsp:nvSpPr>
        <dsp:cNvPr id="0" name=""/>
        <dsp:cNvSpPr/>
      </dsp:nvSpPr>
      <dsp:spPr>
        <a:xfrm>
          <a:off x="397534" y="0"/>
          <a:ext cx="1479098" cy="236817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3200" kern="1200"/>
        </a:p>
      </dsp:txBody>
      <dsp:txXfrm>
        <a:off x="397534" y="0"/>
        <a:ext cx="1479098" cy="2368174"/>
      </dsp:txXfrm>
    </dsp:sp>
    <dsp:sp modelId="{EF0DA967-EE69-47C2-970A-8A2047A09F03}">
      <dsp:nvSpPr>
        <dsp:cNvPr id="0" name=""/>
        <dsp:cNvSpPr/>
      </dsp:nvSpPr>
      <dsp:spPr>
        <a:xfrm>
          <a:off x="2055316" y="0"/>
          <a:ext cx="1985367" cy="2368174"/>
        </a:xfrm>
        <a:prstGeom prst="roundRect">
          <a:avLst>
            <a:gd name="adj" fmla="val 5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600" kern="1200"/>
        </a:p>
      </dsp:txBody>
      <dsp:txXfrm rot="16200000">
        <a:off x="1282901" y="772415"/>
        <a:ext cx="1941903" cy="397073"/>
      </dsp:txXfrm>
    </dsp:sp>
    <dsp:sp modelId="{3A9AD27A-B0EC-4831-B2B1-12E547B803C2}">
      <dsp:nvSpPr>
        <dsp:cNvPr id="0" name=""/>
        <dsp:cNvSpPr/>
      </dsp:nvSpPr>
      <dsp:spPr>
        <a:xfrm rot="5400000">
          <a:off x="1891114" y="1882601"/>
          <a:ext cx="348257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01ACFB-C430-4CA3-A124-20947D7317B1}">
      <dsp:nvSpPr>
        <dsp:cNvPr id="0" name=""/>
        <dsp:cNvSpPr/>
      </dsp:nvSpPr>
      <dsp:spPr>
        <a:xfrm>
          <a:off x="2452389" y="0"/>
          <a:ext cx="1479098" cy="236817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3200" kern="1200"/>
        </a:p>
      </dsp:txBody>
      <dsp:txXfrm>
        <a:off x="2452389" y="0"/>
        <a:ext cx="1479098" cy="2368174"/>
      </dsp:txXfrm>
    </dsp:sp>
    <dsp:sp modelId="{4811D55C-5FC4-48AE-991F-E44D7F1F76FA}">
      <dsp:nvSpPr>
        <dsp:cNvPr id="0" name=""/>
        <dsp:cNvSpPr/>
      </dsp:nvSpPr>
      <dsp:spPr>
        <a:xfrm>
          <a:off x="4110171" y="0"/>
          <a:ext cx="1985367" cy="2368174"/>
        </a:xfrm>
        <a:prstGeom prst="roundRect">
          <a:avLst>
            <a:gd name="adj" fmla="val 5000"/>
          </a:avLst>
        </a:prstGeom>
        <a:solidFill>
          <a:srgbClr val="9999FF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600" kern="1200"/>
        </a:p>
      </dsp:txBody>
      <dsp:txXfrm rot="16200000">
        <a:off x="3337756" y="772415"/>
        <a:ext cx="1941903" cy="397073"/>
      </dsp:txXfrm>
    </dsp:sp>
    <dsp:sp modelId="{F79CC3F4-AFDE-4E66-B885-F9C95CEC3583}">
      <dsp:nvSpPr>
        <dsp:cNvPr id="0" name=""/>
        <dsp:cNvSpPr/>
      </dsp:nvSpPr>
      <dsp:spPr>
        <a:xfrm rot="5400000">
          <a:off x="3945969" y="1882601"/>
          <a:ext cx="348257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93F9EF-E549-4E39-9A75-0113EB5C9CB5}">
      <dsp:nvSpPr>
        <dsp:cNvPr id="0" name=""/>
        <dsp:cNvSpPr/>
      </dsp:nvSpPr>
      <dsp:spPr>
        <a:xfrm>
          <a:off x="4507244" y="0"/>
          <a:ext cx="1479098" cy="236817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3200" kern="1200"/>
        </a:p>
      </dsp:txBody>
      <dsp:txXfrm>
        <a:off x="4507244" y="0"/>
        <a:ext cx="1479098" cy="2368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DEB02-3FA3-45CA-A207-F6B27ABB3F2A}" type="datetimeFigureOut">
              <a:rPr lang="es-CL" smtClean="0"/>
              <a:t>11-01-2024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24595-A612-427C-89B0-BCF49485A72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825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7" y="2060850"/>
            <a:ext cx="5264224" cy="1470025"/>
          </a:xfrm>
        </p:spPr>
        <p:txBody>
          <a:bodyPr>
            <a:noAutofit/>
          </a:bodyPr>
          <a:lstStyle>
            <a:lvl1pPr algn="l">
              <a:defRPr sz="3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5577" y="3861048"/>
            <a:ext cx="5264224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4608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467964" y="1882237"/>
            <a:ext cx="5830416" cy="14700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2196878" y="5575028"/>
            <a:ext cx="4894263" cy="46672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C00000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s-ES" dirty="0"/>
              <a:t>Haga clic para modificar el texto</a:t>
            </a:r>
          </a:p>
        </p:txBody>
      </p:sp>
      <p:sp>
        <p:nvSpPr>
          <p:cNvPr id="10" name="Marcador de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491374" y="3789040"/>
            <a:ext cx="4176464" cy="91589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s-ES" dirty="0"/>
              <a:t>Haga clic para modificar el texto</a:t>
            </a:r>
          </a:p>
        </p:txBody>
      </p:sp>
    </p:spTree>
    <p:extLst>
      <p:ext uri="{BB962C8B-B14F-4D97-AF65-F5344CB8AC3E}">
        <p14:creationId xmlns:p14="http://schemas.microsoft.com/office/powerpoint/2010/main" val="119867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2"/>
          <p:cNvSpPr>
            <a:spLocks noGrp="1"/>
          </p:cNvSpPr>
          <p:nvPr>
            <p:ph idx="1"/>
          </p:nvPr>
        </p:nvSpPr>
        <p:spPr>
          <a:xfrm>
            <a:off x="264018" y="1600202"/>
            <a:ext cx="439813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chemeClr val="accent6">
                  <a:lumMod val="75000"/>
                </a:schemeClr>
              </a:buClr>
              <a:defRPr/>
            </a:lvl1pPr>
            <a:lvl2pPr>
              <a:buClr>
                <a:schemeClr val="accent6">
                  <a:lumMod val="75000"/>
                </a:schemeClr>
              </a:buClr>
              <a:defRPr/>
            </a:lvl2pPr>
            <a:lvl3pPr>
              <a:buClr>
                <a:schemeClr val="accent6">
                  <a:lumMod val="75000"/>
                </a:schemeClr>
              </a:buClr>
              <a:defRPr/>
            </a:lvl3pPr>
            <a:lvl4pPr>
              <a:buClr>
                <a:schemeClr val="accent6">
                  <a:lumMod val="75000"/>
                </a:schemeClr>
              </a:buClr>
              <a:defRPr/>
            </a:lvl4pPr>
            <a:lvl5pPr>
              <a:buClr>
                <a:schemeClr val="accent6">
                  <a:lumMod val="75000"/>
                </a:schemeClr>
              </a:buClr>
              <a:defRPr/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título 1"/>
          <p:cNvSpPr>
            <a:spLocks noGrp="1"/>
          </p:cNvSpPr>
          <p:nvPr>
            <p:ph type="title"/>
          </p:nvPr>
        </p:nvSpPr>
        <p:spPr>
          <a:xfrm>
            <a:off x="264018" y="218942"/>
            <a:ext cx="4565559" cy="1171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0432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30824" cy="1143000"/>
          </a:xfrm>
        </p:spPr>
        <p:txBody>
          <a:bodyPr>
            <a:noAutofit/>
          </a:bodyPr>
          <a:lstStyle>
            <a:lvl1pPr algn="l"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7BD-EECB-40EE-B999-05CEB9B10464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Marcador de contenido 2"/>
          <p:cNvSpPr>
            <a:spLocks noGrp="1"/>
          </p:cNvSpPr>
          <p:nvPr>
            <p:ph idx="13"/>
          </p:nvPr>
        </p:nvSpPr>
        <p:spPr>
          <a:xfrm>
            <a:off x="457200" y="1600202"/>
            <a:ext cx="5338936" cy="4525963"/>
          </a:xfrm>
        </p:spPr>
        <p:txBody>
          <a:bodyPr>
            <a:normAutofit/>
          </a:bodyPr>
          <a:lstStyle>
            <a:lvl1pPr>
              <a:buClr>
                <a:schemeClr val="accent6">
                  <a:lumMod val="75000"/>
                </a:schemeClr>
              </a:buClr>
              <a:defRPr sz="3200"/>
            </a:lvl1pPr>
            <a:lvl2pPr>
              <a:buClr>
                <a:schemeClr val="accent6">
                  <a:lumMod val="75000"/>
                </a:schemeClr>
              </a:buClr>
              <a:defRPr sz="2800"/>
            </a:lvl2pPr>
            <a:lvl3pPr>
              <a:buClr>
                <a:schemeClr val="accent6">
                  <a:lumMod val="75000"/>
                </a:schemeClr>
              </a:buClr>
              <a:defRPr sz="2400"/>
            </a:lvl3pPr>
            <a:lvl4pPr>
              <a:buClr>
                <a:schemeClr val="accent6">
                  <a:lumMod val="75000"/>
                </a:schemeClr>
              </a:buClr>
              <a:defRPr sz="2000"/>
            </a:lvl4pPr>
            <a:lvl5pPr>
              <a:buClr>
                <a:schemeClr val="accent6">
                  <a:lumMod val="75000"/>
                </a:schemeClr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593919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98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ítulo 1"/>
          <p:cNvSpPr>
            <a:spLocks noGrp="1"/>
          </p:cNvSpPr>
          <p:nvPr>
            <p:ph type="title"/>
          </p:nvPr>
        </p:nvSpPr>
        <p:spPr>
          <a:xfrm>
            <a:off x="264018" y="341791"/>
            <a:ext cx="5267739" cy="758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0040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099" y="3131892"/>
            <a:ext cx="5936064" cy="1362075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26099" y="1631703"/>
            <a:ext cx="593606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05495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8816" cy="1143000"/>
          </a:xfrm>
        </p:spPr>
        <p:txBody>
          <a:bodyPr>
            <a:noAutofit/>
          </a:bodyPr>
          <a:lstStyle>
            <a:lvl1pPr algn="l">
              <a:defRPr sz="24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9304-1CB7-4445-9E24-AAD9EEFB4577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3"/>
          </p:nvPr>
        </p:nvSpPr>
        <p:spPr>
          <a:xfrm>
            <a:off x="457200" y="1600202"/>
            <a:ext cx="4040188" cy="4525963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9" name="Marcador de contenido 2"/>
          <p:cNvSpPr>
            <a:spLocks noGrp="1"/>
          </p:cNvSpPr>
          <p:nvPr>
            <p:ph idx="14"/>
          </p:nvPr>
        </p:nvSpPr>
        <p:spPr>
          <a:xfrm>
            <a:off x="4716016" y="1600201"/>
            <a:ext cx="4176464" cy="452596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13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11F8-B7F6-4D6A-BAE7-5C9800D2E2C3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3"/>
          </p:nvPr>
        </p:nvSpPr>
        <p:spPr>
          <a:xfrm>
            <a:off x="3606707" y="1435101"/>
            <a:ext cx="5357781" cy="4658196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936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1520" y="612775"/>
            <a:ext cx="5486400" cy="41148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152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7688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62530" cy="1143000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480738" cy="4525963"/>
          </a:xfrm>
          <a:solidFill>
            <a:schemeClr val="bg1"/>
          </a:solidFill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A501-A71D-4BA1-93E8-6382AFCBE255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2039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solidFill>
            <a:schemeClr val="bg1"/>
          </a:solidFill>
        </p:spPr>
        <p:txBody>
          <a:bodyPr vert="eaVert">
            <a:normAutofit/>
          </a:bodyPr>
          <a:lstStyle>
            <a:lvl1pPr>
              <a:defRPr sz="3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solidFill>
            <a:schemeClr val="bg1"/>
          </a:solidFill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18389-F744-47E3-9287-F0929E40EB32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2877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ítulo 1"/>
          <p:cNvSpPr>
            <a:spLocks noGrp="1"/>
          </p:cNvSpPr>
          <p:nvPr>
            <p:ph type="title"/>
          </p:nvPr>
        </p:nvSpPr>
        <p:spPr>
          <a:xfrm>
            <a:off x="457202" y="225287"/>
            <a:ext cx="4258816" cy="1017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8" name="Marcador de contenido 2"/>
          <p:cNvSpPr>
            <a:spLocks noGrp="1"/>
          </p:cNvSpPr>
          <p:nvPr>
            <p:ph idx="13"/>
          </p:nvPr>
        </p:nvSpPr>
        <p:spPr>
          <a:xfrm>
            <a:off x="457200" y="1600202"/>
            <a:ext cx="4546848" cy="4525963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</p:spPr>
        <p:txBody>
          <a:bodyPr/>
          <a:lstStyle/>
          <a:p>
            <a:fld id="{907F1A1B-8E6C-46E3-88C5-8EE0A17DC0EC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8513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ítulo 1"/>
          <p:cNvSpPr>
            <a:spLocks noGrp="1"/>
          </p:cNvSpPr>
          <p:nvPr>
            <p:ph type="title"/>
          </p:nvPr>
        </p:nvSpPr>
        <p:spPr>
          <a:xfrm>
            <a:off x="457201" y="225287"/>
            <a:ext cx="5238115" cy="1017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</p:spPr>
        <p:txBody>
          <a:bodyPr/>
          <a:lstStyle/>
          <a:p>
            <a:fld id="{8162FF7F-5580-4FFF-B66C-DE0EBA9E2D92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Marcador de contenido 2"/>
          <p:cNvSpPr>
            <a:spLocks noGrp="1"/>
          </p:cNvSpPr>
          <p:nvPr>
            <p:ph idx="13"/>
          </p:nvPr>
        </p:nvSpPr>
        <p:spPr>
          <a:xfrm>
            <a:off x="457201" y="1470273"/>
            <a:ext cx="5357781" cy="4658196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0769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132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1143000"/>
          </a:xfrm>
        </p:spPr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1B00C49D-5BE4-495E-BC27-B7459512B3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2"/>
          <p:cNvSpPr>
            <a:spLocks noGrp="1"/>
          </p:cNvSpPr>
          <p:nvPr>
            <p:ph idx="13"/>
          </p:nvPr>
        </p:nvSpPr>
        <p:spPr>
          <a:xfrm>
            <a:off x="457200" y="1600202"/>
            <a:ext cx="8229600" cy="4525963"/>
          </a:xfrm>
        </p:spPr>
        <p:txBody>
          <a:bodyPr>
            <a:normAutofit/>
          </a:bodyPr>
          <a:lstStyle>
            <a:lvl1pPr>
              <a:buClr>
                <a:schemeClr val="accent6">
                  <a:lumMod val="75000"/>
                </a:schemeClr>
              </a:buClr>
              <a:defRPr sz="2800"/>
            </a:lvl1pPr>
            <a:lvl2pPr>
              <a:buClr>
                <a:schemeClr val="accent6">
                  <a:lumMod val="75000"/>
                </a:schemeClr>
              </a:buClr>
              <a:defRPr sz="2400"/>
            </a:lvl2pPr>
            <a:lvl3pPr>
              <a:buClr>
                <a:schemeClr val="accent6">
                  <a:lumMod val="75000"/>
                </a:schemeClr>
              </a:buClr>
              <a:defRPr sz="2000"/>
            </a:lvl3pPr>
            <a:lvl4pPr>
              <a:buClr>
                <a:schemeClr val="accent6">
                  <a:lumMod val="75000"/>
                </a:schemeClr>
              </a:buClr>
              <a:defRPr sz="1800"/>
            </a:lvl4pPr>
            <a:lvl5pPr>
              <a:buClr>
                <a:schemeClr val="accent6">
                  <a:lumMod val="75000"/>
                </a:schemeClr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6498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78891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904A1258-E206-4367-A7C4-BEF21181100F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3"/>
          </p:nvPr>
        </p:nvSpPr>
        <p:spPr>
          <a:xfrm>
            <a:off x="457200" y="1600202"/>
            <a:ext cx="4040188" cy="4525963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9" name="Marcador de contenido 2"/>
          <p:cNvSpPr>
            <a:spLocks noGrp="1"/>
          </p:cNvSpPr>
          <p:nvPr>
            <p:ph idx="14"/>
          </p:nvPr>
        </p:nvSpPr>
        <p:spPr>
          <a:xfrm>
            <a:off x="4646613" y="1600202"/>
            <a:ext cx="4040188" cy="4525963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408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03032" cy="1143000"/>
          </a:xfrm>
        </p:spPr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6687E76A-E803-46F1-B562-CFBE34FFAE8A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Marcador de contenido 2"/>
          <p:cNvSpPr>
            <a:spLocks noGrp="1"/>
          </p:cNvSpPr>
          <p:nvPr>
            <p:ph idx="13"/>
          </p:nvPr>
        </p:nvSpPr>
        <p:spPr>
          <a:xfrm>
            <a:off x="457200" y="2240153"/>
            <a:ext cx="4040188" cy="3925153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2400"/>
            </a:lvl1pPr>
            <a:lvl2pPr>
              <a:buClr>
                <a:srgbClr val="C00000"/>
              </a:buClr>
              <a:defRPr sz="2000"/>
            </a:lvl2pPr>
            <a:lvl3pPr>
              <a:buClr>
                <a:srgbClr val="C00000"/>
              </a:buClr>
              <a:defRPr sz="1800"/>
            </a:lvl3pPr>
            <a:lvl4pPr>
              <a:buClr>
                <a:srgbClr val="C00000"/>
              </a:buClr>
              <a:defRPr sz="1600"/>
            </a:lvl4pPr>
            <a:lvl5pPr>
              <a:buClr>
                <a:srgbClr val="C00000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1" name="Marcador de contenido 2"/>
          <p:cNvSpPr>
            <a:spLocks noGrp="1"/>
          </p:cNvSpPr>
          <p:nvPr>
            <p:ph idx="14"/>
          </p:nvPr>
        </p:nvSpPr>
        <p:spPr>
          <a:xfrm>
            <a:off x="4646613" y="2240153"/>
            <a:ext cx="4040188" cy="3925153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defRPr sz="2400"/>
            </a:lvl1pPr>
            <a:lvl2pPr>
              <a:buClr>
                <a:srgbClr val="C00000"/>
              </a:buClr>
              <a:defRPr sz="2000"/>
            </a:lvl2pPr>
            <a:lvl3pPr>
              <a:buClr>
                <a:srgbClr val="C00000"/>
              </a:buClr>
              <a:defRPr sz="1800"/>
            </a:lvl3pPr>
            <a:lvl4pPr>
              <a:buClr>
                <a:srgbClr val="C00000"/>
              </a:buClr>
              <a:defRPr sz="1600"/>
            </a:lvl4pPr>
            <a:lvl5pPr>
              <a:buClr>
                <a:srgbClr val="C00000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3258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6563072" cy="1143000"/>
          </a:xfrm>
        </p:spPr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36BFFA45-346E-4980-AF9A-A31465532D28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096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A36ACDE3-00E0-482C-BD57-480E0B80EA5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69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102"/>
            <a:ext cx="5111750" cy="4691063"/>
          </a:xfrm>
        </p:spPr>
        <p:txBody>
          <a:bodyPr/>
          <a:lstStyle>
            <a:lvl1pPr>
              <a:buClr>
                <a:srgbClr val="C00000"/>
              </a:buClr>
              <a:defRPr sz="3200"/>
            </a:lvl1pPr>
            <a:lvl2pPr>
              <a:buClr>
                <a:srgbClr val="C00000"/>
              </a:buClr>
              <a:defRPr sz="2800"/>
            </a:lvl2pPr>
            <a:lvl3pPr>
              <a:buClr>
                <a:srgbClr val="C00000"/>
              </a:buClr>
              <a:defRPr sz="2400"/>
            </a:lvl3pPr>
            <a:lvl4pPr>
              <a:buClr>
                <a:srgbClr val="C00000"/>
              </a:buClr>
              <a:defRPr sz="2000"/>
            </a:lvl4pPr>
            <a:lvl5pPr>
              <a:buClr>
                <a:srgbClr val="C00000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49F14001-48C1-4A64-89FF-3B5C88FE6EE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945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58430C2F-D135-4589-960E-CC36AC5DF09B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6090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5566" cy="11430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990742BF-303D-4FBC-ADE5-A2B9CBE7312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23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862885"/>
            <a:ext cx="2057400" cy="5263280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862885"/>
            <a:ext cx="6019800" cy="5263280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1F947419-DCB9-4A4D-A23F-293696ADFFD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585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664" y="1340768"/>
            <a:ext cx="4711976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3407035"/>
            <a:ext cx="4578440" cy="117653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723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1" y="1600202"/>
            <a:ext cx="4810259" cy="4525963"/>
          </a:xfrm>
          <a:solidFill>
            <a:schemeClr val="bg1"/>
          </a:solidFill>
        </p:spPr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E9DD19DA-5F3A-4EAE-80B4-21B016BBFBB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9472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122790"/>
            <a:ext cx="450651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674896"/>
            <a:ext cx="450651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8760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6253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AF3F30C4-FB92-48D3-8EEF-57B2F8FCB4EA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561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634284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bg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solidFill>
            <a:schemeClr val="bg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10" name="Marcador de contenido 2"/>
          <p:cNvSpPr>
            <a:spLocks noGrp="1"/>
          </p:cNvSpPr>
          <p:nvPr>
            <p:ph idx="13"/>
          </p:nvPr>
        </p:nvSpPr>
        <p:spPr>
          <a:xfrm>
            <a:off x="457200" y="2292352"/>
            <a:ext cx="4040188" cy="383381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1" name="Marcador de contenido 2"/>
          <p:cNvSpPr>
            <a:spLocks noGrp="1"/>
          </p:cNvSpPr>
          <p:nvPr>
            <p:ph idx="14"/>
          </p:nvPr>
        </p:nvSpPr>
        <p:spPr>
          <a:xfrm>
            <a:off x="4646613" y="2348708"/>
            <a:ext cx="4040188" cy="383381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89B82A53-7FF0-46A9-86BA-EC87E449DCC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0607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9410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3876542" y="273052"/>
            <a:ext cx="4810259" cy="5885657"/>
          </a:xfrm>
          <a:solidFill>
            <a:schemeClr val="bg1"/>
          </a:solidFill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defRPr/>
            </a:lvl1pPr>
            <a:lvl2pPr>
              <a:buClr>
                <a:schemeClr val="accent6">
                  <a:lumMod val="75000"/>
                </a:schemeClr>
              </a:buClr>
              <a:defRPr/>
            </a:lvl2pPr>
            <a:lvl3pPr>
              <a:buClr>
                <a:schemeClr val="accent6">
                  <a:lumMod val="75000"/>
                </a:schemeClr>
              </a:buClr>
              <a:defRPr/>
            </a:lvl3pPr>
            <a:lvl4pPr>
              <a:buClr>
                <a:schemeClr val="accent6">
                  <a:lumMod val="75000"/>
                </a:schemeClr>
              </a:buClr>
              <a:defRPr/>
            </a:lvl4pPr>
            <a:lvl5pPr>
              <a:buClr>
                <a:schemeClr val="accent6">
                  <a:lumMod val="75000"/>
                </a:schemeClr>
              </a:buClr>
              <a:defRPr/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B262B6C3-C7FD-446C-A343-718C7386A2F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056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solidFill>
            <a:schemeClr val="bg1"/>
          </a:solidFill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B39DE5F4-3E1B-4198-BDCA-917D2E7E9DB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51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solidFill>
            <a:schemeClr val="bg1"/>
          </a:solidFill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12202-C916-429B-ABFE-9F5C82CC0D11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248D-0EF5-8749-83AA-2DC4BBA24FC9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45150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solidFill>
            <a:schemeClr val="bg1"/>
          </a:solidFill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1040-0075-45BC-A0C0-F7AB864F00E1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248D-0EF5-8749-83AA-2DC4BBA24FC9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37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76667-4B74-4987-9E3E-01C44A2374D1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Imagen 8" descr="PPT.jp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0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0" r:id="rId2"/>
    <p:sldLayoutId id="2147483715" r:id="rId3"/>
    <p:sldLayoutId id="2147483710" r:id="rId4"/>
    <p:sldLayoutId id="2147483747" r:id="rId5"/>
    <p:sldLayoutId id="2147483723" r:id="rId6"/>
    <p:sldLayoutId id="2147483711" r:id="rId7"/>
    <p:sldLayoutId id="2147483712" r:id="rId8"/>
    <p:sldLayoutId id="2147483716" r:id="rId9"/>
    <p:sldLayoutId id="2147483717" r:id="rId10"/>
    <p:sldLayoutId id="2147483718" r:id="rId11"/>
    <p:sldLayoutId id="2147483719" r:id="rId12"/>
    <p:sldLayoutId id="2147483721" r:id="rId13"/>
    <p:sldLayoutId id="2147483722" r:id="rId14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PT6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254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28AA70DC-B5A8-43B0-B9DB-3E99EF7D23A8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7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F6600"/>
        </a:buClr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74E07-CE98-4884-9992-BC8612472B77}" type="datetime1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11/01/2024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B248D-0EF5-8749-83AA-2DC4BBA24FC9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Imagen 8" descr="PPT5.jp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3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964" y="1375243"/>
            <a:ext cx="5830416" cy="1965486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/>
              <a:t>Asignaturas con Trazabilidad de competencias </a:t>
            </a:r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Otoño 2022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20439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-122222" y="744975"/>
            <a:ext cx="5238115" cy="1017104"/>
          </a:xfrm>
        </p:spPr>
        <p:txBody>
          <a:bodyPr/>
          <a:lstStyle/>
          <a:p>
            <a:pPr algn="ctr"/>
            <a:r>
              <a:rPr lang="es-ES" sz="3600" dirty="0"/>
              <a:t>¿Qué es una asignatura con trazabilidad? </a:t>
            </a:r>
            <a:endParaRPr lang="es-CL" sz="3600" dirty="0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4294967295"/>
          </p:nvPr>
        </p:nvSpPr>
        <p:spPr>
          <a:xfrm>
            <a:off x="239918" y="2291098"/>
            <a:ext cx="5238115" cy="3590554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Es una asignatura que evidencia el avance progresivo de los estudiantes, a través del uso del material entregado en el AAI. </a:t>
            </a:r>
            <a:endParaRPr lang="es-CL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9E0D3-51B3-8D47-9FA0-6C6BA96BAD74}" type="slidenum">
              <a:rPr lang="es-ES" smtClean="0"/>
              <a:t>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902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s-ES" sz="3200" b="1" dirty="0"/>
              <a:t>Objetivo de las asignaturas con trazabilidad</a:t>
            </a:r>
            <a:endParaRPr lang="es-CL" sz="3200" b="1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9E0D3-51B3-8D47-9FA0-6C6BA96BAD74}" type="slidenum">
              <a:rPr lang="es-ES" smtClean="0"/>
              <a:t>3</a:t>
            </a:fld>
            <a:endParaRPr lang="es-ES"/>
          </a:p>
        </p:txBody>
      </p:sp>
      <p:sp>
        <p:nvSpPr>
          <p:cNvPr id="5" name="Marcador de contenido 4"/>
          <p:cNvSpPr>
            <a:spLocks noGrp="1"/>
          </p:cNvSpPr>
          <p:nvPr>
            <p:ph idx="13"/>
          </p:nvPr>
        </p:nvSpPr>
        <p:spPr>
          <a:xfrm>
            <a:off x="457200" y="1600203"/>
            <a:ext cx="8229600" cy="1031682"/>
          </a:xfrm>
        </p:spPr>
        <p:txBody>
          <a:bodyPr>
            <a:normAutofit/>
          </a:bodyPr>
          <a:lstStyle/>
          <a:p>
            <a:r>
              <a:rPr lang="es-ES" dirty="0"/>
              <a:t>Evidenciar y potenciar el aprendizaje progresivo de los estudiantes.</a:t>
            </a:r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02" y="2862071"/>
            <a:ext cx="7646595" cy="326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33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Tipos de Evaluaciones 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667928698"/>
              </p:ext>
            </p:extLst>
          </p:nvPr>
        </p:nvGraphicFramePr>
        <p:xfrm>
          <a:off x="271604" y="1417638"/>
          <a:ext cx="8415196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457200" y="1883121"/>
            <a:ext cx="169752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err="1"/>
              <a:t>Ev</a:t>
            </a:r>
            <a:r>
              <a:rPr lang="es-ES" dirty="0"/>
              <a:t>. Diagnóstica</a:t>
            </a:r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457199" y="3555170"/>
            <a:ext cx="169752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err="1"/>
              <a:t>Ev</a:t>
            </a:r>
            <a:r>
              <a:rPr lang="es-ES" dirty="0"/>
              <a:t>. Formativa</a:t>
            </a:r>
            <a:endParaRPr lang="es-CL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57200" y="5042553"/>
            <a:ext cx="169752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err="1"/>
              <a:t>Ev</a:t>
            </a:r>
            <a:r>
              <a:rPr lang="es-ES" dirty="0"/>
              <a:t>. </a:t>
            </a:r>
            <a:r>
              <a:rPr lang="es-ES" dirty="0" err="1"/>
              <a:t>Sumativa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9739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4000" dirty="0"/>
              <a:t>Evaluaciones </a:t>
            </a:r>
            <a:endParaRPr lang="es-CL" sz="4000" b="1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A26A9-4CC1-7B46-A07C-EA4FE24DAABA}" type="slidenum">
              <a:rPr lang="es-E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47804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s-CL" sz="3200" b="1" dirty="0"/>
              <a:t>Nombre del tema 2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9E0D3-51B3-8D47-9FA0-6C6BA96BAD74}" type="slidenum">
              <a:rPr lang="es-ES" smtClean="0"/>
              <a:t>6</a:t>
            </a:fld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3"/>
          </p:nvPr>
        </p:nvSpPr>
        <p:spPr>
          <a:xfrm>
            <a:off x="457200" y="1162594"/>
            <a:ext cx="3657600" cy="4963571"/>
          </a:xfrm>
        </p:spPr>
        <p:txBody>
          <a:bodyPr/>
          <a:lstStyle/>
          <a:p>
            <a:endParaRPr lang="es-CL" dirty="0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565994099"/>
              </p:ext>
            </p:extLst>
          </p:nvPr>
        </p:nvGraphicFramePr>
        <p:xfrm>
          <a:off x="3853543" y="2056751"/>
          <a:ext cx="5079787" cy="3416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8946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9DC25825-B1DE-1B44-BAFE-9EA3DBC1CEE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57200" y="274638"/>
            <a:ext cx="43308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dirty="0"/>
              <a:t>Conclusiones</a:t>
            </a:r>
          </a:p>
        </p:txBody>
      </p:sp>
      <p:sp>
        <p:nvSpPr>
          <p:cNvPr id="5" name="Marcador de contenido 4"/>
          <p:cNvSpPr txBox="1">
            <a:spLocks/>
          </p:cNvSpPr>
          <p:nvPr/>
        </p:nvSpPr>
        <p:spPr>
          <a:xfrm>
            <a:off x="457200" y="1336056"/>
            <a:ext cx="8229600" cy="133990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solidFill>
                  <a:schemeClr val="tx1">
                    <a:lumMod val="75000"/>
                    <a:lumOff val="25000"/>
                  </a:schemeClr>
                </a:solidFill>
              </a:rPr>
              <a:t>Presentar ideas claves, ideas fuerza, sobre las temáticas propuestas. Cerrar la presentación. También puede incluir preguntas, imagen, animación, etc.</a:t>
            </a:r>
          </a:p>
          <a:p>
            <a:endParaRPr lang="es-CL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671249830"/>
              </p:ext>
            </p:extLst>
          </p:nvPr>
        </p:nvGraphicFramePr>
        <p:xfrm>
          <a:off x="1524000" y="3092824"/>
          <a:ext cx="6096000" cy="236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5971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9634" y="225287"/>
            <a:ext cx="5238115" cy="101710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s-CL" dirty="0"/>
              <a:t>Referencias bibliográficas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4294967295"/>
          </p:nvPr>
        </p:nvSpPr>
        <p:spPr>
          <a:xfrm>
            <a:off x="130627" y="1336058"/>
            <a:ext cx="5447211" cy="4807573"/>
          </a:xfrm>
        </p:spPr>
        <p:txBody>
          <a:bodyPr>
            <a:normAutofit/>
          </a:bodyPr>
          <a:lstStyle/>
          <a:p>
            <a:pPr marL="180000" lvl="0" indent="0" algn="just">
              <a:lnSpc>
                <a:spcPct val="200000"/>
              </a:lnSpc>
              <a:buNone/>
              <a:tabLst>
                <a:tab pos="252000" algn="l"/>
              </a:tabLst>
            </a:pP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Listar los documentos consultados de acuerdo a Norma APA 6° versión (sangría francesa y doble espacio).</a:t>
            </a:r>
          </a:p>
          <a:p>
            <a:pPr marL="180000" indent="0" algn="just">
              <a:lnSpc>
                <a:spcPct val="200000"/>
              </a:lnSpc>
              <a:buNone/>
              <a:tabLst>
                <a:tab pos="252000" algn="l"/>
              </a:tabLst>
            </a:pP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Listar los documentos consultados de acuerdo a Norma APA 6° versión (sangría francesa y doble espacio).</a:t>
            </a:r>
          </a:p>
          <a:p>
            <a:pPr marL="180000" indent="0" algn="just">
              <a:buNone/>
              <a:tabLst>
                <a:tab pos="252000" algn="l"/>
              </a:tabLst>
            </a:pPr>
            <a:endParaRPr lang="es-CL" sz="16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9E0D3-51B3-8D47-9FA0-6C6BA96BAD74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773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s-CL" sz="3600" dirty="0"/>
              <a:t>Escriba el nombre de la actividad o tema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CL" sz="1800" b="1" dirty="0"/>
              <a:t>Unidad de aprendizaje X: indicar el nombre de la unidad</a:t>
            </a:r>
          </a:p>
        </p:txBody>
      </p:sp>
    </p:spTree>
    <p:extLst>
      <p:ext uri="{BB962C8B-B14F-4D97-AF65-F5344CB8AC3E}">
        <p14:creationId xmlns:p14="http://schemas.microsoft.com/office/powerpoint/2010/main" val="20809288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PROJECT_OPEN" val="0"/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Escriba el nombre de la instancia  de participación o tema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Índice de Contenido&amp;quot;&quot;/&gt;&lt;property id=&quot;20307&quot; value=&quot;262&quot;/&gt;&lt;/object&gt;&lt;object type=&quot;3&quot; unique_id=&quot;10010&quot;&gt;&lt;property id=&quot;20148&quot; value=&quot;5&quot;/&gt;&lt;property id=&quot;20300&quot; value=&quot;Slide 7 - &amp;quot;Escriba el nombre de la instancia  de participación o tema&amp;quot;&quot;/&gt;&lt;property id=&quot;20307&quot; value=&quot;261&quot;/&gt;&lt;/object&gt;&lt;object type=&quot;3&quot; unique_id=&quot;10089&quot;&gt;&lt;property id=&quot;20148&quot; value=&quot;5&quot;/&gt;&lt;property id=&quot;20300&quot; value=&quot;Slide 3 - &amp;quot;Presentación de temas: &amp;quot;&quot;/&gt;&lt;property id=&quot;20307&quot; value=&quot;263&quot;/&gt;&lt;/object&gt;&lt;object type=&quot;3&quot; unique_id=&quot;10125&quot;&gt;&lt;property id=&quot;20148&quot; value=&quot;5&quot;/&gt;&lt;property id=&quot;20300&quot; value=&quot;Slide 4 - &amp;quot;Tema 1: Alteraciones bioquímicas&amp;quot;&quot;/&gt;&lt;property id=&quot;20307&quot; value=&quot;264&quot;/&gt;&lt;/object&gt;&lt;object type=&quot;3&quot; unique_id=&quot;10126&quot;&gt;&lt;property id=&quot;20148&quot; value=&quot;5&quot;/&gt;&lt;property id=&quot;20300&quot; value=&quot;Slide 5 - &amp;quot;Conclusiones&amp;quot;&quot;/&gt;&lt;property id=&quot;20307&quot; value=&quot;265&quot;/&gt;&lt;/object&gt;&lt;object type=&quot;3&quot; unique_id=&quot;10127&quot;&gt;&lt;property id=&quot;20148&quot; value=&quot;5&quot;/&gt;&lt;property id=&quot;20300&quot; value=&quot;Slide 6 - &amp;quot;Bibliografía&amp;quot;&quot;/&gt;&lt;property id=&quot;20307&quot; value=&quot;266&quot;/&gt;&lt;/object&gt;&lt;/object&gt;&lt;object type=&quot;8&quot; unique_id=&quot;10020&quot;&gt;&lt;/object&gt;&lt;/object&gt;&lt;/database&gt;"/>
  <p:tag name="ISPRING_RESOURCE_PATHS_HASH_2" val="68f67140c2dbc790efbde71ff1f073f621e6a944"/>
  <p:tag name="SECTOMILLISECCONVERTED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INACAP2017.potx" id="{F1545786-228D-4577-903D-371615BC4283}" vid="{824646AA-9942-4AB1-8816-2A82BB9ADD6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INACAP2017.potx" id="{F1545786-228D-4577-903D-371615BC4283}" vid="{71E36411-6304-46CA-B658-3C496EDF0A58}"/>
    </a:ext>
  </a:extLst>
</a:theme>
</file>

<file path=ppt/theme/theme3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INACAP2017.potx" id="{F1545786-228D-4577-903D-371615BC4283}" vid="{E2FAE59F-98E0-4095-B780-215D62F91E3F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195dff-1af2-45be-8370-69e4e62e9701" xsi:nil="true"/>
    <lcf76f155ced4ddcb4097134ff3c332f xmlns="d348714e-07f8-4324-b752-4d89837baa6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EDD02DEA08BDA46B6392E9503006A79" ma:contentTypeVersion="15" ma:contentTypeDescription="Crear nuevo documento." ma:contentTypeScope="" ma:versionID="4785a4ae71e3c2ca1c91e58c278e895f">
  <xsd:schema xmlns:xsd="http://www.w3.org/2001/XMLSchema" xmlns:xs="http://www.w3.org/2001/XMLSchema" xmlns:p="http://schemas.microsoft.com/office/2006/metadata/properties" xmlns:ns2="d348714e-07f8-4324-b752-4d89837baa61" xmlns:ns3="55195dff-1af2-45be-8370-69e4e62e9701" targetNamespace="http://schemas.microsoft.com/office/2006/metadata/properties" ma:root="true" ma:fieldsID="aa932cefbb9025e72759bfd30b9cfa72" ns2:_="" ns3:_="">
    <xsd:import namespace="d348714e-07f8-4324-b752-4d89837baa61"/>
    <xsd:import namespace="55195dff-1af2-45be-8370-69e4e62e97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48714e-07f8-4324-b752-4d89837baa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daa6bfef-be34-4cf6-a2a3-f19fab1f61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195dff-1af2-45be-8370-69e4e62e970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2338a8c1-f274-4c06-9dbd-ecb049c27ce7}" ma:internalName="TaxCatchAll" ma:showField="CatchAllData" ma:web="55195dff-1af2-45be-8370-69e4e62e97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2F9DA8-E6EE-4A55-B1BF-8F222A7179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C7EFF-F6A5-46A1-B973-BC543C86928B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2DF9DAE-E970-4A79-A6B1-41602E59BB9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</TotalTime>
  <Words>236</Words>
  <Application>Microsoft Office PowerPoint</Application>
  <PresentationFormat>Presentación en pantalla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1_Tema de Office</vt:lpstr>
      <vt:lpstr>2_Tema de Office</vt:lpstr>
      <vt:lpstr>4_Tema de Office</vt:lpstr>
      <vt:lpstr>Asignaturas con Trazabilidad de competencias </vt:lpstr>
      <vt:lpstr>¿Qué es una asignatura con trazabilidad? </vt:lpstr>
      <vt:lpstr>Objetivo de las asignaturas con trazabilidad</vt:lpstr>
      <vt:lpstr>Tipos de Evaluaciones </vt:lpstr>
      <vt:lpstr>Evaluaciones </vt:lpstr>
      <vt:lpstr>Nombre del tema 2</vt:lpstr>
      <vt:lpstr>Presentación de PowerPoint</vt:lpstr>
      <vt:lpstr>Referencias bibliográficas</vt:lpstr>
      <vt:lpstr>Escriba el nombre de la actividad o tema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Jescica Puschel Oyaneder</dc:creator>
  <cp:lastModifiedBy>Valentina Zegers Quiroga</cp:lastModifiedBy>
  <cp:revision>144</cp:revision>
  <dcterms:created xsi:type="dcterms:W3CDTF">2015-11-09T19:21:12Z</dcterms:created>
  <dcterms:modified xsi:type="dcterms:W3CDTF">2024-01-11T18:41:02Z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0x0101000EDD02DEA08BDA46B6392E9503006A79</vt:lpwstr>
  </property>
</Properties>
</file>