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y fecha</a:t>
            </a:r>
          </a:p>
        </p:txBody>
      </p:sp>
      <p:sp>
        <p:nvSpPr>
          <p:cNvPr id="12" name="Título de presentació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presentación</a:t>
            </a:r>
          </a:p>
        </p:txBody>
      </p:sp>
      <p:sp>
        <p:nvSpPr>
          <p:cNvPr id="13" name="Nivel de texto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diapositiva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100" name="Subtítulo de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10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de agenda</a:t>
            </a:r>
          </a:p>
        </p:txBody>
      </p:sp>
      <p:sp>
        <p:nvSpPr>
          <p:cNvPr id="109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110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Temas de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ción del d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Información del dato</a:t>
            </a:r>
          </a:p>
        </p:txBody>
      </p:sp>
      <p:sp>
        <p:nvSpPr>
          <p:cNvPr id="1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ció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Atribución</a:t>
            </a:r>
          </a:p>
        </p:txBody>
      </p:sp>
      <p:sp>
        <p:nvSpPr>
          <p:cNvPr id="136" name="Nivel de texto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“Frase celebre”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to de ensalada con arroz frito, huevos duros y palillo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azón con tortas de salmón, ensalada y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Plato de pasta pappardelle con mantequilla de perejil, avellanas tostadas y queso parmesano ral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azón de ensalada con arroz frito, huevos cocidos y palillo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on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e presentació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presentación</a:t>
            </a:r>
          </a:p>
        </p:txBody>
      </p:sp>
      <p:sp>
        <p:nvSpPr>
          <p:cNvPr id="23" name="Autor y fech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y fecha</a:t>
            </a:r>
          </a:p>
        </p:txBody>
      </p:sp>
      <p:sp>
        <p:nvSpPr>
          <p:cNvPr id="24" name="Nivel de texto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azón con tortas de salmón, ensalada y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e diapositiva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de diapositiva</a:t>
            </a:r>
          </a:p>
        </p:txBody>
      </p:sp>
      <p:sp>
        <p:nvSpPr>
          <p:cNvPr id="34" name="Nivel de texto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43" name="Subtítulo de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44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61" name="Nivel de texto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Plato de pasta pappardelle con mantequilla de perejil, avellanas tostadas y queso parmesano rallad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e diapositiva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vide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e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72" name="Nivel de texto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ítulo de diapositiva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7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e diapositiv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diapositiva</a:t>
            </a:r>
          </a:p>
        </p:txBody>
      </p:sp>
      <p:sp>
        <p:nvSpPr>
          <p:cNvPr id="82" name="Nivel de texto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ítulo de diapositiva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92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diapositiva</a:t>
            </a:r>
          </a:p>
        </p:txBody>
      </p:sp>
      <p:sp>
        <p:nvSpPr>
          <p:cNvPr id="3" name="Nivel de texto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lide-1.jpg" descr="slide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ÍTULO DE LA…"/>
          <p:cNvSpPr txBox="1"/>
          <p:nvPr/>
        </p:nvSpPr>
        <p:spPr>
          <a:xfrm>
            <a:off x="6313406" y="3867292"/>
            <a:ext cx="10466624" cy="396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81000">
              <a:lnSpc>
                <a:spcPts val="13500"/>
              </a:lnSpc>
              <a:spcBef>
                <a:spcPts val="0"/>
              </a:spcBef>
              <a:defRPr sz="10700">
                <a:solidFill>
                  <a:srgbClr val="050D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TÍTULO DE LA</a:t>
            </a:r>
          </a:p>
          <a:p>
            <a:pPr defTabSz="381000">
              <a:lnSpc>
                <a:spcPts val="13500"/>
              </a:lnSpc>
              <a:spcBef>
                <a:spcPts val="0"/>
              </a:spcBef>
              <a:defRPr sz="10700">
                <a:solidFill>
                  <a:srgbClr val="050D4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PRESENTACIÓN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73" name="SUBTÍTULO DE LA PRESENTACIÓN"/>
          <p:cNvSpPr txBox="1"/>
          <p:nvPr/>
        </p:nvSpPr>
        <p:spPr>
          <a:xfrm>
            <a:off x="6313406" y="7701241"/>
            <a:ext cx="1006873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81000">
              <a:lnSpc>
                <a:spcPts val="6700"/>
              </a:lnSpc>
              <a:spcBef>
                <a:spcPts val="0"/>
              </a:spcBef>
              <a:defRPr sz="5000">
                <a:solidFill>
                  <a:srgbClr val="050D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SUBTÍTULO DE LA PRESENTACIÓN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lide-2.jpg" descr="slid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lide-3.jpg" descr="slid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lide-4.jpg" descr="slide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Lorem ipsum dolor sit amet, consectetur adipiscing elit. Quisque a tristique dui,…"/>
          <p:cNvSpPr txBox="1"/>
          <p:nvPr/>
        </p:nvSpPr>
        <p:spPr>
          <a:xfrm>
            <a:off x="8858195" y="2102859"/>
            <a:ext cx="14564321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Lorem ipsum dolor sit amet, consectetur adipiscing elit. Quisque a tristique dui,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at elementum neque. In mi est, auctor ac efficitur sed, tincidunt in nisl. Ut et cursus purus.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Nunc quis ligula sed nibh pharetra dapibus. Quisque finibus aliquam erat, non lacinia diam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commodo at. Proin faucibus tellus eros, at euismod justo dignissim at. Ut sapien nisl,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egestas eget elit vitae, scelerisque dignissim mi</a:t>
            </a:r>
          </a:p>
        </p:txBody>
      </p:sp>
      <p:sp>
        <p:nvSpPr>
          <p:cNvPr id="181" name="Lorem ipsum dolor sit amet, consectetur adipiscing elit. Quisque a tristique dui,…"/>
          <p:cNvSpPr txBox="1"/>
          <p:nvPr/>
        </p:nvSpPr>
        <p:spPr>
          <a:xfrm>
            <a:off x="8858195" y="9168973"/>
            <a:ext cx="14564322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Lorem ipsum dolor sit amet, consectetur adipiscing elit. Quisque a tristique dui,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at elementum neque. In mi est, auctor ac efficitur sed, tincidunt in nisl. Ut et cursus purus.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Nunc quis ligula sed nibh pharetra dapibus. Quisque finibus aliquam erat, non lacinia diam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commodo at. Proin faucibus tellus eros, at euismod justo dignissim at. Ut sapien nisl,</a:t>
            </a:r>
          </a:p>
          <a:p>
            <a:pPr defTabSz="381000">
              <a:lnSpc>
                <a:spcPts val="3900"/>
              </a:lnSpc>
              <a:spcBef>
                <a:spcPts val="0"/>
              </a:spcBef>
              <a:def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egestas eget elit vitae, scelerisque dignissim mi</a:t>
            </a:r>
          </a:p>
        </p:txBody>
      </p:sp>
      <p:sp>
        <p:nvSpPr>
          <p:cNvPr id="182" name="Subtítulo de la diapositiva"/>
          <p:cNvSpPr txBox="1"/>
          <p:nvPr/>
        </p:nvSpPr>
        <p:spPr>
          <a:xfrm>
            <a:off x="902641" y="7761858"/>
            <a:ext cx="514309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81000">
              <a:lnSpc>
                <a:spcPts val="4600"/>
              </a:lnSpc>
              <a:spcBef>
                <a:spcPts val="0"/>
              </a:spcBef>
              <a:defRPr sz="3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183" name="Título de la…"/>
          <p:cNvSpPr txBox="1"/>
          <p:nvPr/>
        </p:nvSpPr>
        <p:spPr>
          <a:xfrm>
            <a:off x="949063" y="5194299"/>
            <a:ext cx="5050248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81000">
              <a:lnSpc>
                <a:spcPts val="9100"/>
              </a:lnSpc>
              <a:spcBef>
                <a:spcPts val="0"/>
              </a:spcBef>
              <a:defRPr sz="7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Título de la</a:t>
            </a:r>
          </a:p>
          <a:p>
            <a:pPr defTabSz="381000">
              <a:lnSpc>
                <a:spcPts val="9100"/>
              </a:lnSpc>
              <a:spcBef>
                <a:spcPts val="0"/>
              </a:spcBef>
              <a:defRPr sz="7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diapositiva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lide-5.jpg" descr="slide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video pegado.png" descr="video pegad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789" y="2448799"/>
            <a:ext cx="7734301" cy="909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ítulo de la diapositiva"/>
          <p:cNvSpPr txBox="1"/>
          <p:nvPr/>
        </p:nvSpPr>
        <p:spPr>
          <a:xfrm>
            <a:off x="10807032" y="3677044"/>
            <a:ext cx="1003429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050D4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Título de la diapositiva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88" name="Lorem ipsum dolor sit amet, consectetur adipiscing elit. Quisque a tristique dui, at elementum neque.Lorem ipsum dolor sit amet, consectetur adipiscing elit. Quisque a tristique dui."/>
          <p:cNvSpPr txBox="1"/>
          <p:nvPr/>
        </p:nvSpPr>
        <p:spPr>
          <a:xfrm>
            <a:off x="10908851" y="6463827"/>
            <a:ext cx="10034291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81000">
              <a:lnSpc>
                <a:spcPts val="3900"/>
              </a:lnSpc>
              <a:spcBef>
                <a:spcPts val="0"/>
              </a:spcBef>
              <a:defRPr sz="27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Lorem ipsum dolor sit amet, consectetur adipiscing elit. Quisque a tristique dui, at elementum neque.Lorem ipsum dolor sit amet, consectetur adipiscing elit. Quisque a tristique dui.</a:t>
            </a:r>
          </a:p>
        </p:txBody>
      </p:sp>
      <p:sp>
        <p:nvSpPr>
          <p:cNvPr id="189" name="Subtítulo de la diapositiva"/>
          <p:cNvSpPr txBox="1"/>
          <p:nvPr/>
        </p:nvSpPr>
        <p:spPr>
          <a:xfrm>
            <a:off x="10908851" y="4954308"/>
            <a:ext cx="851629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81000">
              <a:lnSpc>
                <a:spcPts val="5500"/>
              </a:lnSpc>
              <a:spcBef>
                <a:spcPts val="0"/>
              </a:spcBef>
              <a:defRPr sz="4000">
                <a:solidFill>
                  <a:srgbClr val="070D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190" name="XXXXXX"/>
          <p:cNvSpPr txBox="1"/>
          <p:nvPr/>
        </p:nvSpPr>
        <p:spPr>
          <a:xfrm>
            <a:off x="10658498" y="341641"/>
            <a:ext cx="362121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XXXXXX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lide-5.jpg" descr="slide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ítulo de la diapositiva"/>
          <p:cNvSpPr txBox="1"/>
          <p:nvPr/>
        </p:nvSpPr>
        <p:spPr>
          <a:xfrm>
            <a:off x="4062106" y="4047645"/>
            <a:ext cx="1003429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050D40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Título de la diapositiva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94" name="Lorem ipsum dolor sit amet, consectetur adipiscing elit. Quisque a tristique dui, at elementum neque.Lorem ipsum dolor sit amet, consectetur adipiscing elit. Quisque a tristique dui."/>
          <p:cNvSpPr txBox="1"/>
          <p:nvPr/>
        </p:nvSpPr>
        <p:spPr>
          <a:xfrm>
            <a:off x="4163924" y="6834427"/>
            <a:ext cx="10034291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81000">
              <a:lnSpc>
                <a:spcPts val="3900"/>
              </a:lnSpc>
              <a:spcBef>
                <a:spcPts val="0"/>
              </a:spcBef>
              <a:defRPr sz="27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Lorem ipsum dolor sit amet, consectetur adipiscing elit. Quisque a tristique dui, at elementum neque.Lorem ipsum dolor sit amet, consectetur adipiscing elit. Quisque a tristique dui.</a:t>
            </a:r>
          </a:p>
        </p:txBody>
      </p:sp>
      <p:sp>
        <p:nvSpPr>
          <p:cNvPr id="195" name="Subtítulo de la diapositiva"/>
          <p:cNvSpPr txBox="1"/>
          <p:nvPr/>
        </p:nvSpPr>
        <p:spPr>
          <a:xfrm>
            <a:off x="4163924" y="5324908"/>
            <a:ext cx="851629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81000">
              <a:lnSpc>
                <a:spcPts val="5500"/>
              </a:lnSpc>
              <a:spcBef>
                <a:spcPts val="0"/>
              </a:spcBef>
              <a:defRPr sz="4000">
                <a:solidFill>
                  <a:srgbClr val="070D3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196" name="XXXXXX"/>
          <p:cNvSpPr txBox="1"/>
          <p:nvPr/>
        </p:nvSpPr>
        <p:spPr>
          <a:xfrm>
            <a:off x="10658498" y="341641"/>
            <a:ext cx="362121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XXXXXX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lide-7.jpg" descr="slide-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