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media/image15.jpg" ContentType="image/png"/>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7" r:id="rId2"/>
    <p:sldId id="4746" r:id="rId3"/>
    <p:sldId id="260" r:id="rId4"/>
    <p:sldId id="2147481574" r:id="rId5"/>
    <p:sldId id="2147481575" r:id="rId6"/>
    <p:sldId id="2147481576" r:id="rId7"/>
    <p:sldId id="264" r:id="rId8"/>
    <p:sldId id="262" r:id="rId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1pPr>
    <a:lvl2pPr marL="0" marR="0" indent="4572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2pPr>
    <a:lvl3pPr marL="0" marR="0" indent="9144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3pPr>
    <a:lvl4pPr marL="0" marR="0" indent="13716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4pPr>
    <a:lvl5pPr marL="0" marR="0" indent="18288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5pPr>
    <a:lvl6pPr marL="0" marR="0" indent="22860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6pPr>
    <a:lvl7pPr marL="0" marR="0" indent="27432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7pPr>
    <a:lvl8pPr marL="0" marR="0" indent="32004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8pPr>
    <a:lvl9pPr marL="0" marR="0" indent="365760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lvl9pPr>
  </p:defaultTextStyle>
  <p:extLst>
    <p:ext uri="{EFAFB233-063F-42B5-8137-9DF3F51BA10A}">
      <p15:sldGuideLst xmlns:p15="http://schemas.microsoft.com/office/powerpoint/2012/main">
        <p15:guide id="1" orient="horz" pos="4116"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D40"/>
    <a:srgbClr val="A9D1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25520F-5F41-415D-8ACD-72B1F71E29CE}" v="27" dt="2025-11-05T20:29:50.818"/>
  </p1510:revLst>
</p1510:revInfo>
</file>

<file path=ppt/tableStyles.xml><?xml version="1.0" encoding="utf-8"?>
<a:tblStyleLst xmlns:a="http://schemas.openxmlformats.org/drawingml/2006/main" def="{5940675A-B579-460E-94D1-54222C63F5DA}">
  <a:tblStyle styleId="{8F44A2F1-9E1F-4B54-A3A2-5F16C0AD49E2}" styleName="">
    <a:tblBg/>
    <a:wholeTbl>
      <a:tcTxStyle b="off" i="off">
        <a:font>
          <a:latin typeface="Open Sans Light"/>
          <a:ea typeface="Open Sans Light"/>
          <a:cs typeface="Open Sans Light"/>
        </a:font>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FFFFFF"/>
          </a:solidFill>
        </a:fill>
      </a:tcStyle>
    </a:wholeTbl>
    <a:band2H>
      <a:tcTxStyle/>
      <a:tcStyle>
        <a:tcBdr/>
        <a:fill>
          <a:solidFill>
            <a:srgbClr val="EBEBEB"/>
          </a:solidFill>
        </a:fill>
      </a:tcStyle>
    </a:band2H>
    <a:firstCol>
      <a:tcTxStyle b="on" i="off">
        <a:font>
          <a:latin typeface="Calibri"/>
          <a:ea typeface="Calibri"/>
          <a:cs typeface="Calibri"/>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
          <a:latin typeface="Open Sans Bold"/>
          <a:ea typeface="Open Sans Bold"/>
          <a:cs typeface="Open Sans Bold"/>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F2427"/>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31" d="100"/>
          <a:sy n="31" d="100"/>
        </p:scale>
        <p:origin x="112" y="324"/>
      </p:cViewPr>
      <p:guideLst>
        <p:guide orient="horz" pos="4116"/>
        <p:guide pos="7680"/>
      </p:guideLst>
    </p:cSldViewPr>
  </p:slideViewPr>
  <p:notesTextViewPr>
    <p:cViewPr>
      <p:scale>
        <a:sx n="1" d="1"/>
        <a:sy n="1" d="1"/>
      </p:scale>
      <p:origin x="0" y="0"/>
    </p:cViewPr>
  </p:notesTextViewPr>
  <p:sorterViewPr>
    <p:cViewPr>
      <p:scale>
        <a:sx n="59" d="100"/>
        <a:sy n="5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ía Fernanda Garay Parada" userId="6e63ded5-f9ba-417b-94b9-3b927a7d2f9d" providerId="ADAL" clId="{97DA9D9E-743A-4140-A1A7-2CA4CD67B0D3}"/>
    <pc:docChg chg="undo custSel addSld delSld modSld">
      <pc:chgData name="María Fernanda Garay Parada" userId="6e63ded5-f9ba-417b-94b9-3b927a7d2f9d" providerId="ADAL" clId="{97DA9D9E-743A-4140-A1A7-2CA4CD67B0D3}" dt="2025-11-05T20:29:50.818" v="174"/>
      <pc:docMkLst>
        <pc:docMk/>
      </pc:docMkLst>
      <pc:sldChg chg="addSp delSp modSp mod setBg">
        <pc:chgData name="María Fernanda Garay Parada" userId="6e63ded5-f9ba-417b-94b9-3b927a7d2f9d" providerId="ADAL" clId="{97DA9D9E-743A-4140-A1A7-2CA4CD67B0D3}" dt="2025-11-05T20:22:45.222" v="132" actId="478"/>
        <pc:sldMkLst>
          <pc:docMk/>
          <pc:sldMk cId="0" sldId="257"/>
        </pc:sldMkLst>
        <pc:spChg chg="add del mod">
          <ac:chgData name="María Fernanda Garay Parada" userId="6e63ded5-f9ba-417b-94b9-3b927a7d2f9d" providerId="ADAL" clId="{97DA9D9E-743A-4140-A1A7-2CA4CD67B0D3}" dt="2025-11-05T17:42:53.604" v="68" actId="478"/>
          <ac:spMkLst>
            <pc:docMk/>
            <pc:sldMk cId="0" sldId="257"/>
            <ac:spMk id="3" creationId="{06ADFEAD-7608-20D3-6E6F-40417DEFC7B0}"/>
          </ac:spMkLst>
        </pc:spChg>
        <pc:spChg chg="add del mod">
          <ac:chgData name="María Fernanda Garay Parada" userId="6e63ded5-f9ba-417b-94b9-3b927a7d2f9d" providerId="ADAL" clId="{97DA9D9E-743A-4140-A1A7-2CA4CD67B0D3}" dt="2025-11-05T17:43:12.171" v="88" actId="478"/>
          <ac:spMkLst>
            <pc:docMk/>
            <pc:sldMk cId="0" sldId="257"/>
            <ac:spMk id="4" creationId="{680A65A3-5161-2E3D-D763-CE22A75C3BD9}"/>
          </ac:spMkLst>
        </pc:spChg>
        <pc:spChg chg="add mod">
          <ac:chgData name="María Fernanda Garay Parada" userId="6e63ded5-f9ba-417b-94b9-3b927a7d2f9d" providerId="ADAL" clId="{97DA9D9E-743A-4140-A1A7-2CA4CD67B0D3}" dt="2025-11-05T17:43:50.073" v="122" actId="404"/>
          <ac:spMkLst>
            <pc:docMk/>
            <pc:sldMk cId="0" sldId="257"/>
            <ac:spMk id="5" creationId="{2532FE34-E3E2-6E14-C4F3-928FBB23E372}"/>
          </ac:spMkLst>
        </pc:spChg>
        <pc:spChg chg="mod">
          <ac:chgData name="María Fernanda Garay Parada" userId="6e63ded5-f9ba-417b-94b9-3b927a7d2f9d" providerId="ADAL" clId="{97DA9D9E-743A-4140-A1A7-2CA4CD67B0D3}" dt="2025-11-05T17:42:57.661" v="69" actId="1076"/>
          <ac:spMkLst>
            <pc:docMk/>
            <pc:sldMk cId="0" sldId="257"/>
            <ac:spMk id="216" creationId="{00000000-0000-0000-0000-000000000000}"/>
          </ac:spMkLst>
        </pc:spChg>
        <pc:picChg chg="del mod">
          <ac:chgData name="María Fernanda Garay Parada" userId="6e63ded5-f9ba-417b-94b9-3b927a7d2f9d" providerId="ADAL" clId="{97DA9D9E-743A-4140-A1A7-2CA4CD67B0D3}" dt="2025-11-05T20:22:45.222" v="132" actId="478"/>
          <ac:picMkLst>
            <pc:docMk/>
            <pc:sldMk cId="0" sldId="257"/>
            <ac:picMk id="215" creationId="{00000000-0000-0000-0000-000000000000}"/>
          </ac:picMkLst>
        </pc:picChg>
      </pc:sldChg>
      <pc:sldChg chg="delSp del mod">
        <pc:chgData name="María Fernanda Garay Parada" userId="6e63ded5-f9ba-417b-94b9-3b927a7d2f9d" providerId="ADAL" clId="{97DA9D9E-743A-4140-A1A7-2CA4CD67B0D3}" dt="2025-11-05T17:41:11.138" v="53" actId="47"/>
        <pc:sldMkLst>
          <pc:docMk/>
          <pc:sldMk cId="0" sldId="258"/>
        </pc:sldMkLst>
        <pc:grpChg chg="del">
          <ac:chgData name="María Fernanda Garay Parada" userId="6e63ded5-f9ba-417b-94b9-3b927a7d2f9d" providerId="ADAL" clId="{97DA9D9E-743A-4140-A1A7-2CA4CD67B0D3}" dt="2025-11-05T17:40:58.646" v="51" actId="478"/>
          <ac:grpSpMkLst>
            <pc:docMk/>
            <pc:sldMk cId="0" sldId="258"/>
            <ac:grpSpMk id="222" creationId="{00000000-0000-0000-0000-000000000000}"/>
          </ac:grpSpMkLst>
        </pc:grpChg>
      </pc:sldChg>
      <pc:sldChg chg="delSp modSp mod setBg">
        <pc:chgData name="María Fernanda Garay Parada" userId="6e63ded5-f9ba-417b-94b9-3b927a7d2f9d" providerId="ADAL" clId="{97DA9D9E-743A-4140-A1A7-2CA4CD67B0D3}" dt="2025-11-05T20:29:50.818" v="174"/>
        <pc:sldMkLst>
          <pc:docMk/>
          <pc:sldMk cId="0" sldId="260"/>
        </pc:sldMkLst>
        <pc:picChg chg="del mod">
          <ac:chgData name="María Fernanda Garay Parada" userId="6e63ded5-f9ba-417b-94b9-3b927a7d2f9d" providerId="ADAL" clId="{97DA9D9E-743A-4140-A1A7-2CA4CD67B0D3}" dt="2025-11-05T20:29:44.275" v="171" actId="478"/>
          <ac:picMkLst>
            <pc:docMk/>
            <pc:sldMk cId="0" sldId="260"/>
            <ac:picMk id="229" creationId="{00000000-0000-0000-0000-000000000000}"/>
          </ac:picMkLst>
        </pc:picChg>
      </pc:sldChg>
      <pc:sldChg chg="addSp delSp modSp add mod setBg">
        <pc:chgData name="María Fernanda Garay Parada" userId="6e63ded5-f9ba-417b-94b9-3b927a7d2f9d" providerId="ADAL" clId="{97DA9D9E-743A-4140-A1A7-2CA4CD67B0D3}" dt="2025-11-05T20:27:53.044" v="155"/>
        <pc:sldMkLst>
          <pc:docMk/>
          <pc:sldMk cId="1472215110" sldId="264"/>
        </pc:sldMkLst>
        <pc:spChg chg="add mod">
          <ac:chgData name="María Fernanda Garay Parada" userId="6e63ded5-f9ba-417b-94b9-3b927a7d2f9d" providerId="ADAL" clId="{97DA9D9E-743A-4140-A1A7-2CA4CD67B0D3}" dt="2025-11-05T20:26:44.184" v="149" actId="1076"/>
          <ac:spMkLst>
            <pc:docMk/>
            <pc:sldMk cId="1472215110" sldId="264"/>
            <ac:spMk id="2" creationId="{883151DA-A4C6-2CE8-CF29-28FFD3002CA9}"/>
          </ac:spMkLst>
        </pc:spChg>
        <pc:spChg chg="mod">
          <ac:chgData name="María Fernanda Garay Parada" userId="6e63ded5-f9ba-417b-94b9-3b927a7d2f9d" providerId="ADAL" clId="{97DA9D9E-743A-4140-A1A7-2CA4CD67B0D3}" dt="2025-11-05T20:26:37.040" v="146" actId="207"/>
          <ac:spMkLst>
            <pc:docMk/>
            <pc:sldMk cId="1472215110" sldId="264"/>
            <ac:spMk id="3" creationId="{88DF8D50-235D-5C10-A7DD-FD376A11A33E}"/>
          </ac:spMkLst>
        </pc:spChg>
        <pc:spChg chg="del">
          <ac:chgData name="María Fernanda Garay Parada" userId="6e63ded5-f9ba-417b-94b9-3b927a7d2f9d" providerId="ADAL" clId="{97DA9D9E-743A-4140-A1A7-2CA4CD67B0D3}" dt="2025-11-05T20:26:40.600" v="147" actId="478"/>
          <ac:spMkLst>
            <pc:docMk/>
            <pc:sldMk cId="1472215110" sldId="264"/>
            <ac:spMk id="5" creationId="{5D4BAAC1-F88F-CBBE-02C3-63A64CF35374}"/>
          </ac:spMkLst>
        </pc:spChg>
        <pc:spChg chg="mod">
          <ac:chgData name="María Fernanda Garay Parada" userId="6e63ded5-f9ba-417b-94b9-3b927a7d2f9d" providerId="ADAL" clId="{97DA9D9E-743A-4140-A1A7-2CA4CD67B0D3}" dt="2025-11-05T20:26:46.568" v="150" actId="404"/>
          <ac:spMkLst>
            <pc:docMk/>
            <pc:sldMk cId="1472215110" sldId="264"/>
            <ac:spMk id="6" creationId="{8E04C258-D654-11A5-C94B-7EC08C630C91}"/>
          </ac:spMkLst>
        </pc:spChg>
        <pc:picChg chg="del">
          <ac:chgData name="María Fernanda Garay Parada" userId="6e63ded5-f9ba-417b-94b9-3b927a7d2f9d" providerId="ADAL" clId="{97DA9D9E-743A-4140-A1A7-2CA4CD67B0D3}" dt="2025-11-05T20:27:44.718" v="152" actId="478"/>
          <ac:picMkLst>
            <pc:docMk/>
            <pc:sldMk cId="1472215110" sldId="264"/>
            <ac:picMk id="231" creationId="{C3831923-4957-86E5-A897-5B209F46A44D}"/>
          </ac:picMkLst>
        </pc:picChg>
      </pc:sldChg>
      <pc:sldChg chg="del">
        <pc:chgData name="María Fernanda Garay Parada" userId="6e63ded5-f9ba-417b-94b9-3b927a7d2f9d" providerId="ADAL" clId="{97DA9D9E-743A-4140-A1A7-2CA4CD67B0D3}" dt="2025-11-05T17:41:11.138" v="53" actId="47"/>
        <pc:sldMkLst>
          <pc:docMk/>
          <pc:sldMk cId="3351970888" sldId="264"/>
        </pc:sldMkLst>
      </pc:sldChg>
      <pc:sldChg chg="del">
        <pc:chgData name="María Fernanda Garay Parada" userId="6e63ded5-f9ba-417b-94b9-3b927a7d2f9d" providerId="ADAL" clId="{97DA9D9E-743A-4140-A1A7-2CA4CD67B0D3}" dt="2025-11-05T17:41:13.927" v="54" actId="47"/>
        <pc:sldMkLst>
          <pc:docMk/>
          <pc:sldMk cId="1948616665" sldId="265"/>
        </pc:sldMkLst>
      </pc:sldChg>
      <pc:sldChg chg="del">
        <pc:chgData name="María Fernanda Garay Parada" userId="6e63ded5-f9ba-417b-94b9-3b927a7d2f9d" providerId="ADAL" clId="{97DA9D9E-743A-4140-A1A7-2CA4CD67B0D3}" dt="2025-11-05T17:41:17.830" v="56" actId="47"/>
        <pc:sldMkLst>
          <pc:docMk/>
          <pc:sldMk cId="3346587892" sldId="273"/>
        </pc:sldMkLst>
      </pc:sldChg>
      <pc:sldChg chg="del">
        <pc:chgData name="María Fernanda Garay Parada" userId="6e63ded5-f9ba-417b-94b9-3b927a7d2f9d" providerId="ADAL" clId="{97DA9D9E-743A-4140-A1A7-2CA4CD67B0D3}" dt="2025-11-05T17:41:17.830" v="56" actId="47"/>
        <pc:sldMkLst>
          <pc:docMk/>
          <pc:sldMk cId="2288852566" sldId="274"/>
        </pc:sldMkLst>
      </pc:sldChg>
      <pc:sldChg chg="del">
        <pc:chgData name="María Fernanda Garay Parada" userId="6e63ded5-f9ba-417b-94b9-3b927a7d2f9d" providerId="ADAL" clId="{97DA9D9E-743A-4140-A1A7-2CA4CD67B0D3}" dt="2025-11-05T17:41:17.830" v="56" actId="47"/>
        <pc:sldMkLst>
          <pc:docMk/>
          <pc:sldMk cId="1720150651" sldId="275"/>
        </pc:sldMkLst>
      </pc:sldChg>
      <pc:sldChg chg="addSp delSp add mod setBg">
        <pc:chgData name="María Fernanda Garay Parada" userId="6e63ded5-f9ba-417b-94b9-3b927a7d2f9d" providerId="ADAL" clId="{97DA9D9E-743A-4140-A1A7-2CA4CD67B0D3}" dt="2025-11-05T20:23:38.219" v="138"/>
        <pc:sldMkLst>
          <pc:docMk/>
          <pc:sldMk cId="2731785924" sldId="4746"/>
        </pc:sldMkLst>
        <pc:picChg chg="add del">
          <ac:chgData name="María Fernanda Garay Parada" userId="6e63ded5-f9ba-417b-94b9-3b927a7d2f9d" providerId="ADAL" clId="{97DA9D9E-743A-4140-A1A7-2CA4CD67B0D3}" dt="2025-11-05T20:23:12.373" v="135" actId="478"/>
          <ac:picMkLst>
            <pc:docMk/>
            <pc:sldMk cId="2731785924" sldId="4746"/>
            <ac:picMk id="4" creationId="{F02A9876-ACAB-DB1A-34B6-2DDDDEB5D651}"/>
          </ac:picMkLst>
        </pc:picChg>
      </pc:sldChg>
      <pc:sldChg chg="del">
        <pc:chgData name="María Fernanda Garay Parada" userId="6e63ded5-f9ba-417b-94b9-3b927a7d2f9d" providerId="ADAL" clId="{97DA9D9E-743A-4140-A1A7-2CA4CD67B0D3}" dt="2025-11-05T17:40:55.464" v="50" actId="47"/>
        <pc:sldMkLst>
          <pc:docMk/>
          <pc:sldMk cId="2776019842" sldId="2147481573"/>
        </pc:sldMkLst>
      </pc:sldChg>
      <pc:sldChg chg="addSp delSp modSp mod setBg">
        <pc:chgData name="María Fernanda Garay Parada" userId="6e63ded5-f9ba-417b-94b9-3b927a7d2f9d" providerId="ADAL" clId="{97DA9D9E-743A-4140-A1A7-2CA4CD67B0D3}" dt="2025-11-05T20:28:48.638" v="161"/>
        <pc:sldMkLst>
          <pc:docMk/>
          <pc:sldMk cId="2670236965" sldId="2147481574"/>
        </pc:sldMkLst>
        <pc:spChg chg="add del mod ord">
          <ac:chgData name="María Fernanda Garay Parada" userId="6e63ded5-f9ba-417b-94b9-3b927a7d2f9d" providerId="ADAL" clId="{97DA9D9E-743A-4140-A1A7-2CA4CD67B0D3}" dt="2025-11-05T20:28:40.323" v="158" actId="478"/>
          <ac:spMkLst>
            <pc:docMk/>
            <pc:sldMk cId="2670236965" sldId="2147481574"/>
            <ac:spMk id="2" creationId="{C78AFEA5-EB41-1A58-DA8C-3BDD26F535BD}"/>
          </ac:spMkLst>
        </pc:spChg>
        <pc:spChg chg="mod">
          <ac:chgData name="María Fernanda Garay Parada" userId="6e63ded5-f9ba-417b-94b9-3b927a7d2f9d" providerId="ADAL" clId="{97DA9D9E-743A-4140-A1A7-2CA4CD67B0D3}" dt="2025-11-05T17:40:52.596" v="48" actId="113"/>
          <ac:spMkLst>
            <pc:docMk/>
            <pc:sldMk cId="2670236965" sldId="2147481574"/>
            <ac:spMk id="4" creationId="{2AB92A70-90E3-95FF-614B-005D4AE4664B}"/>
          </ac:spMkLst>
        </pc:spChg>
        <pc:spChg chg="del">
          <ac:chgData name="María Fernanda Garay Parada" userId="6e63ded5-f9ba-417b-94b9-3b927a7d2f9d" providerId="ADAL" clId="{97DA9D9E-743A-4140-A1A7-2CA4CD67B0D3}" dt="2025-11-05T17:44:18.810" v="124" actId="478"/>
          <ac:spMkLst>
            <pc:docMk/>
            <pc:sldMk cId="2670236965" sldId="2147481574"/>
            <ac:spMk id="7" creationId="{35C406C0-847B-789D-E273-D144A0B9764A}"/>
          </ac:spMkLst>
        </pc:spChg>
        <pc:spChg chg="mod">
          <ac:chgData name="María Fernanda Garay Parada" userId="6e63ded5-f9ba-417b-94b9-3b927a7d2f9d" providerId="ADAL" clId="{97DA9D9E-743A-4140-A1A7-2CA4CD67B0D3}" dt="2025-11-05T17:40:39.333" v="32" actId="20577"/>
          <ac:spMkLst>
            <pc:docMk/>
            <pc:sldMk cId="2670236965" sldId="2147481574"/>
            <ac:spMk id="9" creationId="{7BA5E0D7-A16E-DB91-19A0-C501F762A6C5}"/>
          </ac:spMkLst>
        </pc:spChg>
        <pc:grpChg chg="del">
          <ac:chgData name="María Fernanda Garay Parada" userId="6e63ded5-f9ba-417b-94b9-3b927a7d2f9d" providerId="ADAL" clId="{97DA9D9E-743A-4140-A1A7-2CA4CD67B0D3}" dt="2025-11-05T17:41:01.716" v="52" actId="478"/>
          <ac:grpSpMkLst>
            <pc:docMk/>
            <pc:sldMk cId="2670236965" sldId="2147481574"/>
            <ac:grpSpMk id="222" creationId="{21FC9406-9856-56FE-355F-FD64D8287DAA}"/>
          </ac:grpSpMkLst>
        </pc:grpChg>
        <pc:picChg chg="del">
          <ac:chgData name="María Fernanda Garay Parada" userId="6e63ded5-f9ba-417b-94b9-3b927a7d2f9d" providerId="ADAL" clId="{97DA9D9E-743A-4140-A1A7-2CA4CD67B0D3}" dt="2025-11-05T17:40:40.762" v="33" actId="478"/>
          <ac:picMkLst>
            <pc:docMk/>
            <pc:sldMk cId="2670236965" sldId="2147481574"/>
            <ac:picMk id="3" creationId="{37253AAA-FBEC-0222-DA3C-EE85CADEA9F3}"/>
          </ac:picMkLst>
        </pc:picChg>
        <pc:picChg chg="add del ord">
          <ac:chgData name="María Fernanda Garay Parada" userId="6e63ded5-f9ba-417b-94b9-3b927a7d2f9d" providerId="ADAL" clId="{97DA9D9E-743A-4140-A1A7-2CA4CD67B0D3}" dt="2025-11-05T20:28:40.323" v="158" actId="478"/>
          <ac:picMkLst>
            <pc:docMk/>
            <pc:sldMk cId="2670236965" sldId="2147481574"/>
            <ac:picMk id="219" creationId="{859EBFFE-2761-6032-A3F2-80F79605716F}"/>
          </ac:picMkLst>
        </pc:picChg>
      </pc:sldChg>
      <pc:sldChg chg="add del">
        <pc:chgData name="María Fernanda Garay Parada" userId="6e63ded5-f9ba-417b-94b9-3b927a7d2f9d" providerId="ADAL" clId="{97DA9D9E-743A-4140-A1A7-2CA4CD67B0D3}" dt="2025-11-05T20:28:52.644" v="162" actId="47"/>
        <pc:sldMkLst>
          <pc:docMk/>
          <pc:sldMk cId="775425705" sldId="2147481575"/>
        </pc:sldMkLst>
      </pc:sldChg>
      <pc:sldChg chg="add del setBg">
        <pc:chgData name="María Fernanda Garay Parada" userId="6e63ded5-f9ba-417b-94b9-3b927a7d2f9d" providerId="ADAL" clId="{97DA9D9E-743A-4140-A1A7-2CA4CD67B0D3}" dt="2025-11-05T20:29:05.513" v="167" actId="2696"/>
        <pc:sldMkLst>
          <pc:docMk/>
          <pc:sldMk cId="1273145017" sldId="2147481575"/>
        </pc:sldMkLst>
      </pc:sldChg>
      <pc:sldChg chg="add">
        <pc:chgData name="María Fernanda Garay Parada" userId="6e63ded5-f9ba-417b-94b9-3b927a7d2f9d" providerId="ADAL" clId="{97DA9D9E-743A-4140-A1A7-2CA4CD67B0D3}" dt="2025-11-05T20:29:10.676" v="168"/>
        <pc:sldMkLst>
          <pc:docMk/>
          <pc:sldMk cId="1430303419" sldId="2147481575"/>
        </pc:sldMkLst>
      </pc:sldChg>
      <pc:sldChg chg="add del setBg">
        <pc:chgData name="María Fernanda Garay Parada" userId="6e63ded5-f9ba-417b-94b9-3b927a7d2f9d" providerId="ADAL" clId="{97DA9D9E-743A-4140-A1A7-2CA4CD67B0D3}" dt="2025-11-05T20:28:58.332" v="165" actId="47"/>
        <pc:sldMkLst>
          <pc:docMk/>
          <pc:sldMk cId="2783123701" sldId="2147481575"/>
        </pc:sldMkLst>
      </pc:sldChg>
      <pc:sldChg chg="add">
        <pc:chgData name="María Fernanda Garay Parada" userId="6e63ded5-f9ba-417b-94b9-3b927a7d2f9d" providerId="ADAL" clId="{97DA9D9E-743A-4140-A1A7-2CA4CD67B0D3}" dt="2025-11-05T20:29:14.329" v="169"/>
        <pc:sldMkLst>
          <pc:docMk/>
          <pc:sldMk cId="2451768714" sldId="2147481576"/>
        </pc:sldMkLst>
      </pc:sldChg>
      <pc:sldChg chg="add del">
        <pc:chgData name="María Fernanda Garay Parada" userId="6e63ded5-f9ba-417b-94b9-3b927a7d2f9d" providerId="ADAL" clId="{97DA9D9E-743A-4140-A1A7-2CA4CD67B0D3}" dt="2025-11-05T20:28:53.557" v="163" actId="47"/>
        <pc:sldMkLst>
          <pc:docMk/>
          <pc:sldMk cId="3578565121" sldId="2147481576"/>
        </pc:sldMkLst>
      </pc:sldChg>
      <pc:sldChg chg="del">
        <pc:chgData name="María Fernanda Garay Parada" userId="6e63ded5-f9ba-417b-94b9-3b927a7d2f9d" providerId="ADAL" clId="{97DA9D9E-743A-4140-A1A7-2CA4CD67B0D3}" dt="2025-11-05T17:41:13.927" v="54" actId="47"/>
        <pc:sldMkLst>
          <pc:docMk/>
          <pc:sldMk cId="3543514125" sldId="2147482017"/>
        </pc:sldMkLst>
      </pc:sldChg>
      <pc:sldChg chg="del">
        <pc:chgData name="María Fernanda Garay Parada" userId="6e63ded5-f9ba-417b-94b9-3b927a7d2f9d" providerId="ADAL" clId="{97DA9D9E-743A-4140-A1A7-2CA4CD67B0D3}" dt="2025-11-05T17:41:11.138" v="53" actId="47"/>
        <pc:sldMkLst>
          <pc:docMk/>
          <pc:sldMk cId="2564108871" sldId="2147482018"/>
        </pc:sldMkLst>
      </pc:sldChg>
      <pc:sldChg chg="del">
        <pc:chgData name="María Fernanda Garay Parada" userId="6e63ded5-f9ba-417b-94b9-3b927a7d2f9d" providerId="ADAL" clId="{97DA9D9E-743A-4140-A1A7-2CA4CD67B0D3}" dt="2025-11-05T17:41:13.927" v="54" actId="47"/>
        <pc:sldMkLst>
          <pc:docMk/>
          <pc:sldMk cId="4165617709" sldId="2147482020"/>
        </pc:sldMkLst>
      </pc:sldChg>
      <pc:sldChg chg="del">
        <pc:chgData name="María Fernanda Garay Parada" userId="6e63ded5-f9ba-417b-94b9-3b927a7d2f9d" providerId="ADAL" clId="{97DA9D9E-743A-4140-A1A7-2CA4CD67B0D3}" dt="2025-11-05T17:41:13.927" v="54" actId="47"/>
        <pc:sldMkLst>
          <pc:docMk/>
          <pc:sldMk cId="1364159071" sldId="2147482023"/>
        </pc:sldMkLst>
      </pc:sldChg>
      <pc:sldChg chg="del">
        <pc:chgData name="María Fernanda Garay Parada" userId="6e63ded5-f9ba-417b-94b9-3b927a7d2f9d" providerId="ADAL" clId="{97DA9D9E-743A-4140-A1A7-2CA4CD67B0D3}" dt="2025-11-05T17:41:13.927" v="54" actId="47"/>
        <pc:sldMkLst>
          <pc:docMk/>
          <pc:sldMk cId="2298377184" sldId="2147482024"/>
        </pc:sldMkLst>
      </pc:sldChg>
      <pc:sldChg chg="del">
        <pc:chgData name="María Fernanda Garay Parada" userId="6e63ded5-f9ba-417b-94b9-3b927a7d2f9d" providerId="ADAL" clId="{97DA9D9E-743A-4140-A1A7-2CA4CD67B0D3}" dt="2025-11-05T17:41:13.927" v="54" actId="47"/>
        <pc:sldMkLst>
          <pc:docMk/>
          <pc:sldMk cId="2176053719" sldId="2147482025"/>
        </pc:sldMkLst>
      </pc:sldChg>
      <pc:sldChg chg="del">
        <pc:chgData name="María Fernanda Garay Parada" userId="6e63ded5-f9ba-417b-94b9-3b927a7d2f9d" providerId="ADAL" clId="{97DA9D9E-743A-4140-A1A7-2CA4CD67B0D3}" dt="2025-11-05T17:41:16.043" v="55" actId="47"/>
        <pc:sldMkLst>
          <pc:docMk/>
          <pc:sldMk cId="1743516800" sldId="2147482026"/>
        </pc:sldMkLst>
      </pc:sldChg>
      <pc:sldChg chg="del">
        <pc:chgData name="María Fernanda Garay Parada" userId="6e63ded5-f9ba-417b-94b9-3b927a7d2f9d" providerId="ADAL" clId="{97DA9D9E-743A-4140-A1A7-2CA4CD67B0D3}" dt="2025-11-05T17:41:16.043" v="55" actId="47"/>
        <pc:sldMkLst>
          <pc:docMk/>
          <pc:sldMk cId="3648093445" sldId="2147482027"/>
        </pc:sldMkLst>
      </pc:sldChg>
      <pc:sldChg chg="del">
        <pc:chgData name="María Fernanda Garay Parada" userId="6e63ded5-f9ba-417b-94b9-3b927a7d2f9d" providerId="ADAL" clId="{97DA9D9E-743A-4140-A1A7-2CA4CD67B0D3}" dt="2025-11-05T17:40:54.131" v="49" actId="47"/>
        <pc:sldMkLst>
          <pc:docMk/>
          <pc:sldMk cId="2298646746" sldId="214748202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xfrm>
            <a:off x="1143000" y="685800"/>
            <a:ext cx="4572000" cy="3429000"/>
          </a:xfrm>
          <a:prstGeom prst="rect">
            <a:avLst/>
          </a:prstGeom>
        </p:spPr>
        <p:txBody>
          <a:bodyPr/>
          <a:lstStyle/>
          <a:p>
            <a:endParaRPr/>
          </a:p>
        </p:txBody>
      </p:sp>
      <p:sp>
        <p:nvSpPr>
          <p:cNvPr id="212" name="Shape 21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2400">
        <a:latin typeface="+mn-lt"/>
        <a:ea typeface="+mn-ea"/>
        <a:cs typeface="+mn-cs"/>
        <a:sym typeface="Helvetica"/>
      </a:defRPr>
    </a:lvl1pPr>
    <a:lvl2pPr indent="228600" defTabSz="1828800" latinLnBrk="0">
      <a:defRPr sz="2400">
        <a:latin typeface="+mn-lt"/>
        <a:ea typeface="+mn-ea"/>
        <a:cs typeface="+mn-cs"/>
        <a:sym typeface="Helvetica"/>
      </a:defRPr>
    </a:lvl2pPr>
    <a:lvl3pPr indent="457200" defTabSz="1828800" latinLnBrk="0">
      <a:defRPr sz="2400">
        <a:latin typeface="+mn-lt"/>
        <a:ea typeface="+mn-ea"/>
        <a:cs typeface="+mn-cs"/>
        <a:sym typeface="Helvetica"/>
      </a:defRPr>
    </a:lvl3pPr>
    <a:lvl4pPr indent="685800" defTabSz="1828800" latinLnBrk="0">
      <a:defRPr sz="2400">
        <a:latin typeface="+mn-lt"/>
        <a:ea typeface="+mn-ea"/>
        <a:cs typeface="+mn-cs"/>
        <a:sym typeface="Helvetica"/>
      </a:defRPr>
    </a:lvl4pPr>
    <a:lvl5pPr indent="914400" defTabSz="1828800" latinLnBrk="0">
      <a:defRPr sz="2400">
        <a:latin typeface="+mn-lt"/>
        <a:ea typeface="+mn-ea"/>
        <a:cs typeface="+mn-cs"/>
        <a:sym typeface="Helvetica"/>
      </a:defRPr>
    </a:lvl5pPr>
    <a:lvl6pPr indent="1143000" defTabSz="1828800" latinLnBrk="0">
      <a:defRPr sz="2400">
        <a:latin typeface="+mn-lt"/>
        <a:ea typeface="+mn-ea"/>
        <a:cs typeface="+mn-cs"/>
        <a:sym typeface="Helvetica"/>
      </a:defRPr>
    </a:lvl6pPr>
    <a:lvl7pPr indent="1371600" defTabSz="1828800" latinLnBrk="0">
      <a:defRPr sz="2400">
        <a:latin typeface="+mn-lt"/>
        <a:ea typeface="+mn-ea"/>
        <a:cs typeface="+mn-cs"/>
        <a:sym typeface="Helvetica"/>
      </a:defRPr>
    </a:lvl7pPr>
    <a:lvl8pPr indent="1600200" defTabSz="1828800" latinLnBrk="0">
      <a:defRPr sz="2400">
        <a:latin typeface="+mn-lt"/>
        <a:ea typeface="+mn-ea"/>
        <a:cs typeface="+mn-cs"/>
        <a:sym typeface="Helvetica"/>
      </a:defRPr>
    </a:lvl8pPr>
    <a:lvl9pPr indent="1828800" defTabSz="1828800" latinLnBrk="0">
      <a:defRPr sz="2400">
        <a:latin typeface="+mn-lt"/>
        <a:ea typeface="+mn-ea"/>
        <a:cs typeface="+mn-cs"/>
        <a:sym typeface="Helvetica"/>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CL" dirty="0"/>
          </a:p>
        </p:txBody>
      </p:sp>
    </p:spTree>
    <p:extLst>
      <p:ext uri="{BB962C8B-B14F-4D97-AF65-F5344CB8AC3E}">
        <p14:creationId xmlns:p14="http://schemas.microsoft.com/office/powerpoint/2010/main" val="23438121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oleObject" Target="../embeddings/oleObject1.bin"/><Relationship Id="rId7"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Portada">
    <p:spTree>
      <p:nvGrpSpPr>
        <p:cNvPr id="1" name=""/>
        <p:cNvGrpSpPr/>
        <p:nvPr/>
      </p:nvGrpSpPr>
      <p:grpSpPr>
        <a:xfrm>
          <a:off x="0" y="0"/>
          <a:ext cx="0" cy="0"/>
          <a:chOff x="0" y="0"/>
          <a:chExt cx="0" cy="0"/>
        </a:xfrm>
      </p:grpSpPr>
      <p:pic>
        <p:nvPicPr>
          <p:cNvPr id="22" name="Logo Universidad INACAP-Hor-1.jpg" descr="Logo Universidad INACAP-Hor-1.jpg"/>
          <p:cNvPicPr>
            <a:picLocks noChangeAspect="1"/>
          </p:cNvPicPr>
          <p:nvPr/>
        </p:nvPicPr>
        <p:blipFill>
          <a:blip r:embed="rId2"/>
          <a:srcRect l="18403" t="43193" r="18403" b="43193"/>
          <a:stretch>
            <a:fillRect/>
          </a:stretch>
        </p:blipFill>
        <p:spPr>
          <a:xfrm>
            <a:off x="6951265" y="2254691"/>
            <a:ext cx="10481342" cy="1270001"/>
          </a:xfrm>
          <a:prstGeom prst="rect">
            <a:avLst/>
          </a:prstGeom>
          <a:ln w="12700">
            <a:miter lim="400000"/>
          </a:ln>
        </p:spPr>
      </p:pic>
      <p:grpSp>
        <p:nvGrpSpPr>
          <p:cNvPr id="25" name="Agrupar"/>
          <p:cNvGrpSpPr/>
          <p:nvPr/>
        </p:nvGrpSpPr>
        <p:grpSpPr>
          <a:xfrm>
            <a:off x="5842000" y="2254691"/>
            <a:ext cx="12700000" cy="1270001"/>
            <a:chOff x="0" y="0"/>
            <a:chExt cx="12700000" cy="1270000"/>
          </a:xfrm>
        </p:grpSpPr>
        <p:sp>
          <p:nvSpPr>
            <p:cNvPr id="23" name="Rectángulo"/>
            <p:cNvSpPr/>
            <p:nvPr/>
          </p:nvSpPr>
          <p:spPr>
            <a:xfrm>
              <a:off x="0" y="0"/>
              <a:ext cx="12700000" cy="12700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24" name="INACAP_conbajada2.jpeg" descr="INACAP_conbajada2.jpeg"/>
            <p:cNvPicPr>
              <a:picLocks noChangeAspect="1"/>
            </p:cNvPicPr>
            <p:nvPr/>
          </p:nvPicPr>
          <p:blipFill>
            <a:blip r:embed="rId3"/>
            <a:srcRect l="52937"/>
            <a:stretch>
              <a:fillRect/>
            </a:stretch>
          </p:blipFill>
          <p:spPr>
            <a:xfrm>
              <a:off x="3966170" y="0"/>
              <a:ext cx="4767616" cy="1270000"/>
            </a:xfrm>
            <a:prstGeom prst="rect">
              <a:avLst/>
            </a:prstGeom>
            <a:ln w="12700" cap="flat">
              <a:noFill/>
              <a:miter lim="400000"/>
            </a:ln>
            <a:effectLst/>
          </p:spPr>
        </p:pic>
      </p:grpSp>
      <p:pic>
        <p:nvPicPr>
          <p:cNvPr id="26" name="Imagen 4" descr="Imagen 4"/>
          <p:cNvPicPr>
            <a:picLocks noChangeAspect="1"/>
          </p:cNvPicPr>
          <p:nvPr/>
        </p:nvPicPr>
        <p:blipFill>
          <a:blip r:embed="rId4"/>
          <a:srcRect b="88597"/>
          <a:stretch>
            <a:fillRect/>
          </a:stretch>
        </p:blipFill>
        <p:spPr>
          <a:xfrm>
            <a:off x="0" y="0"/>
            <a:ext cx="24384000" cy="1564008"/>
          </a:xfrm>
          <a:prstGeom prst="rect">
            <a:avLst/>
          </a:prstGeom>
          <a:ln w="12700">
            <a:miter lim="400000"/>
          </a:ln>
        </p:spPr>
      </p:pic>
      <p:sp>
        <p:nvSpPr>
          <p:cNvPr id="27" name="TÍTULO DE LA PRESENTACIÓN"/>
          <p:cNvSpPr txBox="1">
            <a:spLocks noGrp="1"/>
          </p:cNvSpPr>
          <p:nvPr>
            <p:ph type="body" sz="quarter" idx="21"/>
          </p:nvPr>
        </p:nvSpPr>
        <p:spPr>
          <a:xfrm>
            <a:off x="3302000" y="5734619"/>
            <a:ext cx="17780000" cy="1732281"/>
          </a:xfrm>
          <a:prstGeom prst="rect">
            <a:avLst/>
          </a:prstGeom>
        </p:spPr>
        <p:txBody>
          <a:bodyPr anchor="b">
            <a:spAutoFit/>
          </a:bodyPr>
          <a:lstStyle/>
          <a:p>
            <a:pPr marL="0" indent="0" algn="ctr">
              <a:buSzTx/>
              <a:buFontTx/>
              <a:buNone/>
              <a:defRPr sz="9000" spc="-450">
                <a:solidFill>
                  <a:srgbClr val="5E5E5E"/>
                </a:solidFill>
                <a:latin typeface="+mn-lt"/>
                <a:ea typeface="+mn-ea"/>
                <a:cs typeface="+mn-cs"/>
                <a:sym typeface="Helvetica"/>
              </a:defRPr>
            </a:pPr>
            <a:r>
              <a:rPr>
                <a:latin typeface="Open Sans Light"/>
                <a:ea typeface="Open Sans Light"/>
                <a:cs typeface="Open Sans Light"/>
                <a:sym typeface="Open Sans Light"/>
              </a:rPr>
              <a:t>TÍTULO DE LA</a:t>
            </a:r>
            <a:r>
              <a:rPr>
                <a:latin typeface="Open Sans Bold"/>
                <a:ea typeface="Open Sans Bold"/>
                <a:cs typeface="Open Sans Bold"/>
                <a:sym typeface="Open Sans Bold"/>
              </a:rPr>
              <a:t> PRESENTACIÓN</a:t>
            </a:r>
          </a:p>
        </p:txBody>
      </p:sp>
      <p:sp>
        <p:nvSpPr>
          <p:cNvPr id="28" name="SUBTÍTULO DE LA PRESENTACIÓN"/>
          <p:cNvSpPr txBox="1">
            <a:spLocks noGrp="1"/>
          </p:cNvSpPr>
          <p:nvPr>
            <p:ph type="body" sz="quarter" idx="22"/>
          </p:nvPr>
        </p:nvSpPr>
        <p:spPr>
          <a:xfrm>
            <a:off x="3302000" y="7252400"/>
            <a:ext cx="17780000" cy="728981"/>
          </a:xfrm>
          <a:prstGeom prst="rect">
            <a:avLst/>
          </a:prstGeom>
        </p:spPr>
        <p:txBody>
          <a:bodyPr>
            <a:spAutoFit/>
          </a:bodyPr>
          <a:lstStyle>
            <a:lvl1pPr marL="0" indent="0" algn="ctr">
              <a:buSzTx/>
              <a:buFontTx/>
              <a:buNone/>
              <a:defRPr sz="3200" spc="-160"/>
            </a:lvl1pPr>
          </a:lstStyle>
          <a:p>
            <a:r>
              <a:t>SUBTÍTULO DE LA PRESENTACIÓN</a:t>
            </a:r>
          </a:p>
        </p:txBody>
      </p:sp>
      <p:sp>
        <p:nvSpPr>
          <p:cNvPr id="29" name="Mes 2018…"/>
          <p:cNvSpPr txBox="1">
            <a:spLocks noGrp="1"/>
          </p:cNvSpPr>
          <p:nvPr>
            <p:ph type="body" sz="quarter" idx="23"/>
          </p:nvPr>
        </p:nvSpPr>
        <p:spPr>
          <a:xfrm>
            <a:off x="7532832" y="10865732"/>
            <a:ext cx="9318336" cy="1224281"/>
          </a:xfrm>
          <a:prstGeom prst="rect">
            <a:avLst/>
          </a:prstGeom>
        </p:spPr>
        <p:txBody>
          <a:bodyPr wrap="none">
            <a:spAutoFit/>
          </a:bodyPr>
          <a:lstStyle/>
          <a:p>
            <a:pPr marL="0" indent="0" algn="ctr">
              <a:buSzTx/>
              <a:buFontTx/>
              <a:buNone/>
            </a:pPr>
            <a:r>
              <a:t>Mes 2018</a:t>
            </a:r>
          </a:p>
          <a:p>
            <a:pPr marL="0" indent="0" algn="ctr">
              <a:buSzTx/>
              <a:buFontTx/>
              <a:buNone/>
            </a:pPr>
            <a:r>
              <a:t>Vicerrectoría de Vinculación con el Medio y Comunicaciones</a:t>
            </a:r>
          </a:p>
        </p:txBody>
      </p:sp>
      <p:pic>
        <p:nvPicPr>
          <p:cNvPr id="30" name="Imagen 4" descr="Imagen 4"/>
          <p:cNvPicPr>
            <a:picLocks noChangeAspect="1"/>
          </p:cNvPicPr>
          <p:nvPr/>
        </p:nvPicPr>
        <p:blipFill>
          <a:blip r:embed="rId4"/>
          <a:srcRect t="97742"/>
          <a:stretch>
            <a:fillRect/>
          </a:stretch>
        </p:blipFill>
        <p:spPr>
          <a:xfrm>
            <a:off x="0" y="13406397"/>
            <a:ext cx="24384000" cy="309603"/>
          </a:xfrm>
          <a:prstGeom prst="rect">
            <a:avLst/>
          </a:prstGeom>
          <a:ln w="12700">
            <a:miter lim="400000"/>
          </a:ln>
        </p:spPr>
      </p:pic>
      <p:sp>
        <p:nvSpPr>
          <p:cNvPr id="3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Índice">
    <p:spTree>
      <p:nvGrpSpPr>
        <p:cNvPr id="1" name=""/>
        <p:cNvGrpSpPr/>
        <p:nvPr/>
      </p:nvGrpSpPr>
      <p:grpSpPr>
        <a:xfrm>
          <a:off x="0" y="0"/>
          <a:ext cx="0" cy="0"/>
          <a:chOff x="0" y="0"/>
          <a:chExt cx="0" cy="0"/>
        </a:xfrm>
      </p:grpSpPr>
      <p:sp>
        <p:nvSpPr>
          <p:cNvPr id="38" name="CONTENIDO"/>
          <p:cNvSpPr txBox="1">
            <a:spLocks noGrp="1"/>
          </p:cNvSpPr>
          <p:nvPr>
            <p:ph type="body" sz="quarter" idx="21"/>
          </p:nvPr>
        </p:nvSpPr>
        <p:spPr>
          <a:xfrm>
            <a:off x="1280258" y="5925936"/>
            <a:ext cx="7617172" cy="1224281"/>
          </a:xfrm>
          <a:prstGeom prst="rect">
            <a:avLst/>
          </a:prstGeom>
        </p:spPr>
        <p:txBody>
          <a:bodyPr anchor="b">
            <a:spAutoFit/>
          </a:bodyPr>
          <a:lstStyle>
            <a:lvl1pPr marL="0" indent="0" algn="r">
              <a:buSzTx/>
              <a:buFontTx/>
              <a:buNone/>
              <a:defRPr sz="6000" spc="-300"/>
            </a:lvl1pPr>
          </a:lstStyle>
          <a:p>
            <a:r>
              <a:t>CONTENIDO</a:t>
            </a:r>
          </a:p>
        </p:txBody>
      </p:sp>
      <p:sp>
        <p:nvSpPr>
          <p:cNvPr id="39" name="Contenido uno: lorem ipsum dolor sit amet…"/>
          <p:cNvSpPr txBox="1">
            <a:spLocks noGrp="1"/>
          </p:cNvSpPr>
          <p:nvPr>
            <p:ph type="body" sz="quarter" idx="22"/>
          </p:nvPr>
        </p:nvSpPr>
        <p:spPr>
          <a:xfrm>
            <a:off x="9904451" y="4560686"/>
            <a:ext cx="11430001" cy="3954781"/>
          </a:xfrm>
          <a:prstGeom prst="rect">
            <a:avLst/>
          </a:prstGeom>
        </p:spPr>
        <p:txBody>
          <a:bodyPr anchor="ctr">
            <a:spAutoFit/>
          </a:bodyPr>
          <a:lstStyle/>
          <a:p>
            <a:pPr marL="761999" indent="-761999">
              <a:lnSpc>
                <a:spcPct val="110000"/>
              </a:lnSpc>
              <a:buFontTx/>
              <a:buAutoNum type="arabicPeriod"/>
              <a:defRPr sz="4000" spc="-200"/>
            </a:pPr>
            <a:r>
              <a:t>Contenido uno: lorem ipsum dolor sit amet</a:t>
            </a:r>
          </a:p>
          <a:p>
            <a:pPr marL="761999" indent="-761999">
              <a:lnSpc>
                <a:spcPct val="110000"/>
              </a:lnSpc>
              <a:buFontTx/>
              <a:buAutoNum type="arabicPeriod"/>
              <a:defRPr sz="4000" spc="-200"/>
            </a:pPr>
            <a:r>
              <a:t>Contenido dos: lorem ipsum dolor sit amet</a:t>
            </a:r>
          </a:p>
          <a:p>
            <a:pPr marL="761999" indent="-761999">
              <a:lnSpc>
                <a:spcPct val="110000"/>
              </a:lnSpc>
              <a:buFontTx/>
              <a:buAutoNum type="arabicPeriod"/>
              <a:defRPr sz="4000" spc="-200"/>
            </a:pPr>
            <a:r>
              <a:t>Contenido tres: lorem ipsum dolor sit amet</a:t>
            </a:r>
          </a:p>
          <a:p>
            <a:pPr marL="761999" indent="-761999">
              <a:lnSpc>
                <a:spcPct val="110000"/>
              </a:lnSpc>
              <a:buFontTx/>
              <a:buAutoNum type="arabicPeriod"/>
              <a:defRPr sz="4000" spc="-200"/>
            </a:pPr>
            <a:r>
              <a:t>Contenido cuatro: lorem ipsum dolor sit amet</a:t>
            </a:r>
          </a:p>
          <a:p>
            <a:pPr marL="761999" indent="-761999">
              <a:lnSpc>
                <a:spcPct val="110000"/>
              </a:lnSpc>
              <a:buFontTx/>
              <a:buAutoNum type="arabicPeriod"/>
              <a:defRPr sz="4000" spc="-200"/>
            </a:pPr>
            <a:r>
              <a:t>Contenido cinco: lorem ipsum dolor sit amet</a:t>
            </a:r>
          </a:p>
        </p:txBody>
      </p:sp>
      <p:sp>
        <p:nvSpPr>
          <p:cNvPr id="4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1_Portadilla">
    <p:spTree>
      <p:nvGrpSpPr>
        <p:cNvPr id="1" name=""/>
        <p:cNvGrpSpPr/>
        <p:nvPr/>
      </p:nvGrpSpPr>
      <p:grpSpPr>
        <a:xfrm>
          <a:off x="0" y="0"/>
          <a:ext cx="0" cy="0"/>
          <a:chOff x="0" y="0"/>
          <a:chExt cx="0" cy="0"/>
        </a:xfrm>
      </p:grpSpPr>
      <p:grpSp>
        <p:nvGrpSpPr>
          <p:cNvPr id="49" name="Agrupar"/>
          <p:cNvGrpSpPr/>
          <p:nvPr/>
        </p:nvGrpSpPr>
        <p:grpSpPr>
          <a:xfrm>
            <a:off x="0" y="0"/>
            <a:ext cx="24384000" cy="574931"/>
            <a:chOff x="0" y="0"/>
            <a:chExt cx="24384000" cy="574930"/>
          </a:xfrm>
        </p:grpSpPr>
        <p:pic>
          <p:nvPicPr>
            <p:cNvPr id="47" name="Imagen 4" descr="Imagen 4"/>
            <p:cNvPicPr>
              <a:picLocks noChangeAspect="1"/>
            </p:cNvPicPr>
            <p:nvPr/>
          </p:nvPicPr>
          <p:blipFill>
            <a:blip r:embed="rId2"/>
            <a:srcRect b="96263"/>
            <a:stretch>
              <a:fillRect/>
            </a:stretch>
          </p:blipFill>
          <p:spPr>
            <a:xfrm>
              <a:off x="0" y="0"/>
              <a:ext cx="24384000" cy="512560"/>
            </a:xfrm>
            <a:prstGeom prst="rect">
              <a:avLst/>
            </a:prstGeom>
            <a:ln w="12700" cap="flat">
              <a:noFill/>
              <a:miter lim="400000"/>
            </a:ln>
            <a:effectLst/>
          </p:spPr>
        </p:pic>
        <p:sp>
          <p:nvSpPr>
            <p:cNvPr id="48"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52" name="Agrupar"/>
          <p:cNvGrpSpPr/>
          <p:nvPr/>
        </p:nvGrpSpPr>
        <p:grpSpPr>
          <a:xfrm>
            <a:off x="0" y="12813001"/>
            <a:ext cx="24384000" cy="902999"/>
            <a:chOff x="0" y="0"/>
            <a:chExt cx="24384000" cy="902998"/>
          </a:xfrm>
        </p:grpSpPr>
        <p:pic>
          <p:nvPicPr>
            <p:cNvPr id="50" name="Imagen 4" descr="Imagen 4"/>
            <p:cNvPicPr>
              <a:picLocks noChangeAspect="1"/>
            </p:cNvPicPr>
            <p:nvPr/>
          </p:nvPicPr>
          <p:blipFill>
            <a:blip r:embed="rId2"/>
            <a:srcRect t="93457"/>
            <a:stretch>
              <a:fillRect/>
            </a:stretch>
          </p:blipFill>
          <p:spPr>
            <a:xfrm>
              <a:off x="0" y="5601"/>
              <a:ext cx="24384000" cy="897398"/>
            </a:xfrm>
            <a:prstGeom prst="rect">
              <a:avLst/>
            </a:prstGeom>
            <a:ln w="12700" cap="flat">
              <a:noFill/>
              <a:miter lim="400000"/>
            </a:ln>
            <a:effectLst/>
          </p:spPr>
        </p:pic>
        <p:sp>
          <p:nvSpPr>
            <p:cNvPr id="51"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55" name="Agrupar"/>
          <p:cNvGrpSpPr/>
          <p:nvPr/>
        </p:nvGrpSpPr>
        <p:grpSpPr>
          <a:xfrm>
            <a:off x="18351500" y="12439441"/>
            <a:ext cx="5715000" cy="571501"/>
            <a:chOff x="0" y="0"/>
            <a:chExt cx="5715000" cy="571500"/>
          </a:xfrm>
        </p:grpSpPr>
        <p:sp>
          <p:nvSpPr>
            <p:cNvPr id="53" name="Rectángulo"/>
            <p:cNvSpPr/>
            <p:nvPr/>
          </p:nvSpPr>
          <p:spPr>
            <a:xfrm>
              <a:off x="0" y="0"/>
              <a:ext cx="5715000" cy="5715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54" name="INACAP_conbajada2.jpeg" descr="INACAP_conbajada2.jpeg"/>
            <p:cNvPicPr>
              <a:picLocks noChangeAspect="1"/>
            </p:cNvPicPr>
            <p:nvPr/>
          </p:nvPicPr>
          <p:blipFill>
            <a:blip r:embed="rId3"/>
            <a:srcRect l="52900"/>
            <a:stretch>
              <a:fillRect/>
            </a:stretch>
          </p:blipFill>
          <p:spPr>
            <a:xfrm>
              <a:off x="2989731" y="0"/>
              <a:ext cx="2147124" cy="571500"/>
            </a:xfrm>
            <a:prstGeom prst="rect">
              <a:avLst/>
            </a:prstGeom>
            <a:ln w="12700" cap="flat">
              <a:noFill/>
              <a:miter lim="400000"/>
            </a:ln>
            <a:effectLst/>
          </p:spPr>
        </p:pic>
      </p:grpSp>
      <p:sp>
        <p:nvSpPr>
          <p:cNvPr id="5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ontenido">
    <p:spTree>
      <p:nvGrpSpPr>
        <p:cNvPr id="1" name=""/>
        <p:cNvGrpSpPr/>
        <p:nvPr/>
      </p:nvGrpSpPr>
      <p:grpSpPr>
        <a:xfrm>
          <a:off x="0" y="0"/>
          <a:ext cx="0" cy="0"/>
          <a:chOff x="0" y="0"/>
          <a:chExt cx="0" cy="0"/>
        </a:xfrm>
      </p:grpSpPr>
      <p:sp>
        <p:nvSpPr>
          <p:cNvPr id="63" name="Título de la diapositiva…"/>
          <p:cNvSpPr txBox="1">
            <a:spLocks noGrp="1"/>
          </p:cNvSpPr>
          <p:nvPr>
            <p:ph type="body" sz="quarter" idx="21"/>
          </p:nvPr>
        </p:nvSpPr>
        <p:spPr>
          <a:xfrm>
            <a:off x="1278379" y="1272465"/>
            <a:ext cx="16981241" cy="1922781"/>
          </a:xfrm>
          <a:prstGeom prst="rect">
            <a:avLst/>
          </a:prstGeom>
        </p:spPr>
        <p:txBody>
          <a:bodyPr>
            <a:spAutoFit/>
          </a:bodyPr>
          <a:lstStyle/>
          <a:p>
            <a:pPr marL="0" indent="0">
              <a:buSzTx/>
              <a:buFontTx/>
              <a:buNone/>
              <a:defRPr sz="6000" spc="-300"/>
            </a:pPr>
            <a:r>
              <a:t>Título de la diapositiva</a:t>
            </a:r>
          </a:p>
          <a:p>
            <a:pPr marL="0" indent="0">
              <a:buSzTx/>
              <a:buFontTx/>
              <a:buNone/>
              <a:defRPr sz="4000" spc="-200"/>
            </a:pPr>
            <a:r>
              <a:t>Subtítulo de la diapositiva</a:t>
            </a:r>
          </a:p>
        </p:txBody>
      </p:sp>
      <p:grpSp>
        <p:nvGrpSpPr>
          <p:cNvPr id="66" name="Agrupar"/>
          <p:cNvGrpSpPr/>
          <p:nvPr/>
        </p:nvGrpSpPr>
        <p:grpSpPr>
          <a:xfrm>
            <a:off x="0" y="0"/>
            <a:ext cx="24384000" cy="574931"/>
            <a:chOff x="0" y="0"/>
            <a:chExt cx="24384000" cy="574930"/>
          </a:xfrm>
        </p:grpSpPr>
        <p:pic>
          <p:nvPicPr>
            <p:cNvPr id="64" name="Imagen 4" descr="Imagen 4"/>
            <p:cNvPicPr>
              <a:picLocks noChangeAspect="1"/>
            </p:cNvPicPr>
            <p:nvPr/>
          </p:nvPicPr>
          <p:blipFill>
            <a:blip r:embed="rId2"/>
            <a:srcRect b="96263"/>
            <a:stretch>
              <a:fillRect/>
            </a:stretch>
          </p:blipFill>
          <p:spPr>
            <a:xfrm>
              <a:off x="0" y="0"/>
              <a:ext cx="24384000" cy="512560"/>
            </a:xfrm>
            <a:prstGeom prst="rect">
              <a:avLst/>
            </a:prstGeom>
            <a:ln w="12700" cap="flat">
              <a:noFill/>
              <a:miter lim="400000"/>
            </a:ln>
            <a:effectLst/>
          </p:spPr>
        </p:pic>
        <p:sp>
          <p:nvSpPr>
            <p:cNvPr id="65"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69" name="Agrupar"/>
          <p:cNvGrpSpPr/>
          <p:nvPr/>
        </p:nvGrpSpPr>
        <p:grpSpPr>
          <a:xfrm>
            <a:off x="0" y="12813001"/>
            <a:ext cx="24384000" cy="902999"/>
            <a:chOff x="0" y="0"/>
            <a:chExt cx="24384000" cy="902998"/>
          </a:xfrm>
        </p:grpSpPr>
        <p:pic>
          <p:nvPicPr>
            <p:cNvPr id="67" name="Imagen 4" descr="Imagen 4"/>
            <p:cNvPicPr>
              <a:picLocks noChangeAspect="1"/>
            </p:cNvPicPr>
            <p:nvPr/>
          </p:nvPicPr>
          <p:blipFill>
            <a:blip r:embed="rId2"/>
            <a:srcRect t="93457"/>
            <a:stretch>
              <a:fillRect/>
            </a:stretch>
          </p:blipFill>
          <p:spPr>
            <a:xfrm>
              <a:off x="0" y="5601"/>
              <a:ext cx="24384000" cy="897398"/>
            </a:xfrm>
            <a:prstGeom prst="rect">
              <a:avLst/>
            </a:prstGeom>
            <a:ln w="12700" cap="flat">
              <a:noFill/>
              <a:miter lim="400000"/>
            </a:ln>
            <a:effectLst/>
          </p:spPr>
        </p:pic>
        <p:sp>
          <p:nvSpPr>
            <p:cNvPr id="68"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72" name="Agrupar"/>
          <p:cNvGrpSpPr/>
          <p:nvPr/>
        </p:nvGrpSpPr>
        <p:grpSpPr>
          <a:xfrm>
            <a:off x="18351500" y="12439441"/>
            <a:ext cx="5715000" cy="571501"/>
            <a:chOff x="0" y="0"/>
            <a:chExt cx="5715000" cy="571500"/>
          </a:xfrm>
        </p:grpSpPr>
        <p:sp>
          <p:nvSpPr>
            <p:cNvPr id="70" name="Rectángulo"/>
            <p:cNvSpPr/>
            <p:nvPr/>
          </p:nvSpPr>
          <p:spPr>
            <a:xfrm>
              <a:off x="0" y="0"/>
              <a:ext cx="5715000" cy="5715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71" name="INACAP_conbajada2.jpeg" descr="INACAP_conbajada2.jpeg"/>
            <p:cNvPicPr>
              <a:picLocks noChangeAspect="1"/>
            </p:cNvPicPr>
            <p:nvPr/>
          </p:nvPicPr>
          <p:blipFill>
            <a:blip r:embed="rId3"/>
            <a:srcRect l="52900"/>
            <a:stretch>
              <a:fillRect/>
            </a:stretch>
          </p:blipFill>
          <p:spPr>
            <a:xfrm>
              <a:off x="2989731" y="0"/>
              <a:ext cx="2147124" cy="571500"/>
            </a:xfrm>
            <a:prstGeom prst="rect">
              <a:avLst/>
            </a:prstGeom>
            <a:ln w="12700" cap="flat">
              <a:noFill/>
              <a:miter lim="400000"/>
            </a:ln>
            <a:effectLst/>
          </p:spPr>
        </p:pic>
      </p:grpSp>
      <p:sp>
        <p:nvSpPr>
          <p:cNvPr id="7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ntenido con foto">
    <p:spTree>
      <p:nvGrpSpPr>
        <p:cNvPr id="1" name=""/>
        <p:cNvGrpSpPr/>
        <p:nvPr/>
      </p:nvGrpSpPr>
      <p:grpSpPr>
        <a:xfrm>
          <a:off x="0" y="0"/>
          <a:ext cx="0" cy="0"/>
          <a:chOff x="0" y="0"/>
          <a:chExt cx="0" cy="0"/>
        </a:xfrm>
      </p:grpSpPr>
      <p:grpSp>
        <p:nvGrpSpPr>
          <p:cNvPr id="82" name="Agrupar"/>
          <p:cNvGrpSpPr/>
          <p:nvPr/>
        </p:nvGrpSpPr>
        <p:grpSpPr>
          <a:xfrm>
            <a:off x="0" y="12813001"/>
            <a:ext cx="24384000" cy="902999"/>
            <a:chOff x="0" y="0"/>
            <a:chExt cx="24384000" cy="902998"/>
          </a:xfrm>
        </p:grpSpPr>
        <p:pic>
          <p:nvPicPr>
            <p:cNvPr id="80" name="Imagen 4" descr="Imagen 4"/>
            <p:cNvPicPr>
              <a:picLocks noChangeAspect="1"/>
            </p:cNvPicPr>
            <p:nvPr/>
          </p:nvPicPr>
          <p:blipFill>
            <a:blip r:embed="rId2"/>
            <a:srcRect t="93457"/>
            <a:stretch>
              <a:fillRect/>
            </a:stretch>
          </p:blipFill>
          <p:spPr>
            <a:xfrm>
              <a:off x="0" y="5601"/>
              <a:ext cx="24384000" cy="897398"/>
            </a:xfrm>
            <a:prstGeom prst="rect">
              <a:avLst/>
            </a:prstGeom>
            <a:ln w="12700" cap="flat">
              <a:noFill/>
              <a:miter lim="400000"/>
            </a:ln>
            <a:effectLst/>
          </p:spPr>
        </p:pic>
        <p:sp>
          <p:nvSpPr>
            <p:cNvPr id="81"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85" name="Agrupar"/>
          <p:cNvGrpSpPr/>
          <p:nvPr/>
        </p:nvGrpSpPr>
        <p:grpSpPr>
          <a:xfrm>
            <a:off x="0" y="0"/>
            <a:ext cx="24384000" cy="574931"/>
            <a:chOff x="0" y="0"/>
            <a:chExt cx="24384000" cy="574930"/>
          </a:xfrm>
        </p:grpSpPr>
        <p:pic>
          <p:nvPicPr>
            <p:cNvPr id="83" name="Imagen 4" descr="Imagen 4"/>
            <p:cNvPicPr>
              <a:picLocks noChangeAspect="1"/>
            </p:cNvPicPr>
            <p:nvPr/>
          </p:nvPicPr>
          <p:blipFill>
            <a:blip r:embed="rId2"/>
            <a:srcRect b="96263"/>
            <a:stretch>
              <a:fillRect/>
            </a:stretch>
          </p:blipFill>
          <p:spPr>
            <a:xfrm>
              <a:off x="0" y="0"/>
              <a:ext cx="24384000" cy="512560"/>
            </a:xfrm>
            <a:prstGeom prst="rect">
              <a:avLst/>
            </a:prstGeom>
            <a:ln w="12700" cap="flat">
              <a:noFill/>
              <a:miter lim="400000"/>
            </a:ln>
            <a:effectLst/>
          </p:spPr>
        </p:pic>
        <p:sp>
          <p:nvSpPr>
            <p:cNvPr id="84"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sp>
        <p:nvSpPr>
          <p:cNvPr id="86" name="Rectángulo"/>
          <p:cNvSpPr/>
          <p:nvPr/>
        </p:nvSpPr>
        <p:spPr>
          <a:xfrm>
            <a:off x="-88900" y="-63500"/>
            <a:ext cx="9029700" cy="13500100"/>
          </a:xfrm>
          <a:prstGeom prst="rect">
            <a:avLst/>
          </a:prstGeom>
          <a:solidFill>
            <a:schemeClr val="accent3">
              <a:lumOff val="-12941"/>
            </a:schemeClr>
          </a:solidFill>
          <a:ln w="12700">
            <a:miter lim="400000"/>
          </a:ln>
        </p:spPr>
        <p:txBody>
          <a:bodyPr lIns="63500" tIns="63500" rIns="63500" bIns="63500" anchor="ctr"/>
          <a:lstStyle/>
          <a:p>
            <a:pPr algn="ctr" defTabSz="457200">
              <a:defRPr sz="4000" spc="0">
                <a:solidFill>
                  <a:srgbClr val="FFFFFF"/>
                </a:solidFill>
                <a:latin typeface="Open Sans Bold"/>
                <a:ea typeface="Open Sans Bold"/>
                <a:cs typeface="Open Sans Bold"/>
                <a:sym typeface="Open Sans Bold"/>
              </a:defRPr>
            </a:pPr>
            <a:endParaRPr/>
          </a:p>
        </p:txBody>
      </p:sp>
      <p:sp>
        <p:nvSpPr>
          <p:cNvPr id="87" name="Imagen"/>
          <p:cNvSpPr>
            <a:spLocks noGrp="1"/>
          </p:cNvSpPr>
          <p:nvPr>
            <p:ph type="pic" idx="21"/>
          </p:nvPr>
        </p:nvSpPr>
        <p:spPr>
          <a:xfrm>
            <a:off x="-5672448" y="-70588"/>
            <a:ext cx="20720722" cy="13813815"/>
          </a:xfrm>
          <a:prstGeom prst="rect">
            <a:avLst/>
          </a:prstGeom>
          <a:ln w="12700"/>
        </p:spPr>
        <p:txBody>
          <a:bodyPr tIns="45719" bIns="45719">
            <a:noAutofit/>
          </a:bodyPr>
          <a:lstStyle/>
          <a:p>
            <a:endParaRPr/>
          </a:p>
        </p:txBody>
      </p:sp>
      <p:sp>
        <p:nvSpPr>
          <p:cNvPr id="88" name="Título de la diapositiva…"/>
          <p:cNvSpPr txBox="1">
            <a:spLocks noGrp="1"/>
          </p:cNvSpPr>
          <p:nvPr>
            <p:ph type="body" sz="quarter" idx="22"/>
          </p:nvPr>
        </p:nvSpPr>
        <p:spPr>
          <a:xfrm>
            <a:off x="10214434" y="3750886"/>
            <a:ext cx="11430001" cy="1922781"/>
          </a:xfrm>
          <a:prstGeom prst="rect">
            <a:avLst/>
          </a:prstGeom>
        </p:spPr>
        <p:txBody>
          <a:bodyPr anchor="b">
            <a:spAutoFit/>
          </a:bodyPr>
          <a:lstStyle/>
          <a:p>
            <a:pPr marL="0" indent="0">
              <a:buSzTx/>
              <a:buFontTx/>
              <a:buNone/>
              <a:defRPr sz="6000" spc="-300">
                <a:latin typeface="Open Sans Bold"/>
                <a:ea typeface="Open Sans Bold"/>
                <a:cs typeface="Open Sans Bold"/>
                <a:sym typeface="Open Sans Bold"/>
              </a:defRPr>
            </a:pPr>
            <a:r>
              <a:t>Título de la diapositiva</a:t>
            </a:r>
          </a:p>
          <a:p>
            <a:pPr marL="0" indent="0">
              <a:buSzTx/>
              <a:buFontTx/>
              <a:buNone/>
              <a:defRPr sz="4000" spc="-200"/>
            </a:pPr>
            <a:r>
              <a:t>Subtítulo de la diapositiva</a:t>
            </a:r>
          </a:p>
        </p:txBody>
      </p:sp>
      <p:sp>
        <p:nvSpPr>
          <p:cNvPr id="89" name="Lorem ipsum dolor sit amet, consectetur adipiscing elit. Quisque a tristique dui, at elementum neque. In mi est, auctor ac efficitur sed, tincidunt in nisl. Ut et cursus purus. Nunc quis ligula sed nibh pharetra dapibus. Quisque finibus aliquam erat, non"/>
          <p:cNvSpPr txBox="1">
            <a:spLocks noGrp="1"/>
          </p:cNvSpPr>
          <p:nvPr>
            <p:ph type="body" sz="quarter" idx="23"/>
          </p:nvPr>
        </p:nvSpPr>
        <p:spPr>
          <a:xfrm>
            <a:off x="10214434" y="6104221"/>
            <a:ext cx="11430001" cy="3307081"/>
          </a:xfrm>
          <a:prstGeom prst="rect">
            <a:avLst/>
          </a:prstGeom>
        </p:spPr>
        <p:txBody>
          <a:bodyPr>
            <a:spAutoFit/>
          </a:bodyPr>
          <a:lstStyle>
            <a:lvl1pPr marL="0" indent="0">
              <a:buSzTx/>
              <a:buFontTx/>
              <a:buNone/>
            </a:lvl1pPr>
          </a:lstStyle>
          <a:p>
            <a:r>
              <a:t>Lorem ipsum dolor sit amet, consectetur adipiscing elit. Quisque a tristique dui, at elementum neque. In mi est, auctor ac efficitur sed, tincidunt in nisl. Ut et cursus purus. Nunc quis ligula sed nibh pharetra dapibus. Quisque finibus aliquam erat, non lacinia diam commodo at. Proin faucibus tellus eros, at euismod justo dignissim at. Ut sapien nisl, egestas eget elit vitae, scelerisque dignissim mi.</a:t>
            </a:r>
          </a:p>
        </p:txBody>
      </p:sp>
      <p:grpSp>
        <p:nvGrpSpPr>
          <p:cNvPr id="92" name="Agrupar"/>
          <p:cNvGrpSpPr/>
          <p:nvPr/>
        </p:nvGrpSpPr>
        <p:grpSpPr>
          <a:xfrm>
            <a:off x="18351500" y="12439441"/>
            <a:ext cx="5715000" cy="571501"/>
            <a:chOff x="0" y="0"/>
            <a:chExt cx="5715000" cy="571500"/>
          </a:xfrm>
        </p:grpSpPr>
        <p:sp>
          <p:nvSpPr>
            <p:cNvPr id="90" name="Rectángulo"/>
            <p:cNvSpPr/>
            <p:nvPr/>
          </p:nvSpPr>
          <p:spPr>
            <a:xfrm>
              <a:off x="0" y="0"/>
              <a:ext cx="5715000" cy="5715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91" name="INACAP_conbajada2.jpeg" descr="INACAP_conbajada2.jpeg"/>
            <p:cNvPicPr>
              <a:picLocks noChangeAspect="1"/>
            </p:cNvPicPr>
            <p:nvPr/>
          </p:nvPicPr>
          <p:blipFill>
            <a:blip r:embed="rId3"/>
            <a:srcRect l="52900"/>
            <a:stretch>
              <a:fillRect/>
            </a:stretch>
          </p:blipFill>
          <p:spPr>
            <a:xfrm>
              <a:off x="2989731" y="0"/>
              <a:ext cx="2147124" cy="571500"/>
            </a:xfrm>
            <a:prstGeom prst="rect">
              <a:avLst/>
            </a:prstGeom>
            <a:ln w="12700" cap="flat">
              <a:noFill/>
              <a:miter lim="400000"/>
            </a:ln>
            <a:effectLst/>
          </p:spPr>
        </p:pic>
      </p:grpSp>
      <p:sp>
        <p:nvSpPr>
          <p:cNvPr id="9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lanco">
    <p:spTree>
      <p:nvGrpSpPr>
        <p:cNvPr id="1" name=""/>
        <p:cNvGrpSpPr/>
        <p:nvPr/>
      </p:nvGrpSpPr>
      <p:grpSpPr>
        <a:xfrm>
          <a:off x="0" y="0"/>
          <a:ext cx="0" cy="0"/>
          <a:chOff x="0" y="0"/>
          <a:chExt cx="0" cy="0"/>
        </a:xfrm>
      </p:grpSpPr>
      <p:grpSp>
        <p:nvGrpSpPr>
          <p:cNvPr id="102" name="Agrupar"/>
          <p:cNvGrpSpPr/>
          <p:nvPr/>
        </p:nvGrpSpPr>
        <p:grpSpPr>
          <a:xfrm>
            <a:off x="0" y="0"/>
            <a:ext cx="24384000" cy="574931"/>
            <a:chOff x="0" y="0"/>
            <a:chExt cx="24384000" cy="574930"/>
          </a:xfrm>
        </p:grpSpPr>
        <p:pic>
          <p:nvPicPr>
            <p:cNvPr id="100" name="Imagen 4" descr="Imagen 4"/>
            <p:cNvPicPr>
              <a:picLocks noChangeAspect="1"/>
            </p:cNvPicPr>
            <p:nvPr/>
          </p:nvPicPr>
          <p:blipFill>
            <a:blip r:embed="rId2"/>
            <a:srcRect b="96263"/>
            <a:stretch>
              <a:fillRect/>
            </a:stretch>
          </p:blipFill>
          <p:spPr>
            <a:xfrm>
              <a:off x="0" y="0"/>
              <a:ext cx="24384000" cy="512560"/>
            </a:xfrm>
            <a:prstGeom prst="rect">
              <a:avLst/>
            </a:prstGeom>
            <a:ln w="12700" cap="flat">
              <a:noFill/>
              <a:miter lim="400000"/>
            </a:ln>
            <a:effectLst/>
          </p:spPr>
        </p:pic>
        <p:sp>
          <p:nvSpPr>
            <p:cNvPr id="101"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105" name="Agrupar"/>
          <p:cNvGrpSpPr/>
          <p:nvPr/>
        </p:nvGrpSpPr>
        <p:grpSpPr>
          <a:xfrm>
            <a:off x="0" y="12813001"/>
            <a:ext cx="24384000" cy="902999"/>
            <a:chOff x="0" y="0"/>
            <a:chExt cx="24384000" cy="902998"/>
          </a:xfrm>
        </p:grpSpPr>
        <p:pic>
          <p:nvPicPr>
            <p:cNvPr id="103" name="Imagen 4" descr="Imagen 4"/>
            <p:cNvPicPr>
              <a:picLocks noChangeAspect="1"/>
            </p:cNvPicPr>
            <p:nvPr/>
          </p:nvPicPr>
          <p:blipFill>
            <a:blip r:embed="rId2"/>
            <a:srcRect t="93457"/>
            <a:stretch>
              <a:fillRect/>
            </a:stretch>
          </p:blipFill>
          <p:spPr>
            <a:xfrm>
              <a:off x="0" y="5601"/>
              <a:ext cx="24384000" cy="897398"/>
            </a:xfrm>
            <a:prstGeom prst="rect">
              <a:avLst/>
            </a:prstGeom>
            <a:ln w="12700" cap="flat">
              <a:noFill/>
              <a:miter lim="400000"/>
            </a:ln>
            <a:effectLst/>
          </p:spPr>
        </p:pic>
        <p:sp>
          <p:nvSpPr>
            <p:cNvPr id="104"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108" name="Agrupar"/>
          <p:cNvGrpSpPr/>
          <p:nvPr/>
        </p:nvGrpSpPr>
        <p:grpSpPr>
          <a:xfrm>
            <a:off x="18351500" y="12439441"/>
            <a:ext cx="5715000" cy="571501"/>
            <a:chOff x="0" y="0"/>
            <a:chExt cx="5715000" cy="571500"/>
          </a:xfrm>
        </p:grpSpPr>
        <p:sp>
          <p:nvSpPr>
            <p:cNvPr id="106" name="Rectángulo"/>
            <p:cNvSpPr/>
            <p:nvPr/>
          </p:nvSpPr>
          <p:spPr>
            <a:xfrm>
              <a:off x="0" y="0"/>
              <a:ext cx="5715000" cy="5715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107" name="INACAP_conbajada2.jpeg" descr="INACAP_conbajada2.jpeg"/>
            <p:cNvPicPr>
              <a:picLocks noChangeAspect="1"/>
            </p:cNvPicPr>
            <p:nvPr/>
          </p:nvPicPr>
          <p:blipFill>
            <a:blip r:embed="rId3"/>
            <a:srcRect l="52900"/>
            <a:stretch>
              <a:fillRect/>
            </a:stretch>
          </p:blipFill>
          <p:spPr>
            <a:xfrm>
              <a:off x="2989731" y="0"/>
              <a:ext cx="2147124" cy="571500"/>
            </a:xfrm>
            <a:prstGeom prst="rect">
              <a:avLst/>
            </a:prstGeom>
            <a:ln w="12700" cap="flat">
              <a:noFill/>
              <a:miter lim="400000"/>
            </a:ln>
            <a:effectLst/>
          </p:spPr>
        </p:pic>
      </p:grpSp>
      <p:sp>
        <p:nvSpPr>
          <p:cNvPr id="109"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Sin fondo">
    <p:spTree>
      <p:nvGrpSpPr>
        <p:cNvPr id="1" name=""/>
        <p:cNvGrpSpPr/>
        <p:nvPr/>
      </p:nvGrpSpPr>
      <p:grpSpPr>
        <a:xfrm>
          <a:off x="0" y="0"/>
          <a:ext cx="0" cy="0"/>
          <a:chOff x="0" y="0"/>
          <a:chExt cx="0" cy="0"/>
        </a:xfrm>
      </p:grpSpPr>
      <p:sp>
        <p:nvSpPr>
          <p:cNvPr id="11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1_Cierre">
    <p:spTree>
      <p:nvGrpSpPr>
        <p:cNvPr id="1" name=""/>
        <p:cNvGrpSpPr/>
        <p:nvPr/>
      </p:nvGrpSpPr>
      <p:grpSpPr>
        <a:xfrm>
          <a:off x="0" y="0"/>
          <a:ext cx="0" cy="0"/>
          <a:chOff x="0" y="0"/>
          <a:chExt cx="0" cy="0"/>
        </a:xfrm>
      </p:grpSpPr>
      <p:pic>
        <p:nvPicPr>
          <p:cNvPr id="123" name="Logo Universidad INACAP-Hor-1.jpg" descr="Logo Universidad INACAP-Hor-1.jpg"/>
          <p:cNvPicPr>
            <a:picLocks noChangeAspect="1"/>
          </p:cNvPicPr>
          <p:nvPr/>
        </p:nvPicPr>
        <p:blipFill>
          <a:blip r:embed="rId2"/>
          <a:srcRect l="18403" t="43193" r="18403" b="43193"/>
          <a:stretch>
            <a:fillRect/>
          </a:stretch>
        </p:blipFill>
        <p:spPr>
          <a:xfrm>
            <a:off x="6951265" y="6223000"/>
            <a:ext cx="10481342" cy="1270000"/>
          </a:xfrm>
          <a:prstGeom prst="rect">
            <a:avLst/>
          </a:prstGeom>
          <a:ln w="12700">
            <a:miter lim="400000"/>
          </a:ln>
        </p:spPr>
      </p:pic>
      <p:pic>
        <p:nvPicPr>
          <p:cNvPr id="124" name="Imagen 4" descr="Imagen 4"/>
          <p:cNvPicPr>
            <a:picLocks noChangeAspect="1"/>
          </p:cNvPicPr>
          <p:nvPr/>
        </p:nvPicPr>
        <p:blipFill>
          <a:blip r:embed="rId3"/>
          <a:srcRect t="66057"/>
          <a:stretch>
            <a:fillRect/>
          </a:stretch>
        </p:blipFill>
        <p:spPr>
          <a:xfrm>
            <a:off x="0" y="9060488"/>
            <a:ext cx="24384000" cy="4655512"/>
          </a:xfrm>
          <a:prstGeom prst="rect">
            <a:avLst/>
          </a:prstGeom>
          <a:ln w="12700">
            <a:miter lim="400000"/>
          </a:ln>
        </p:spPr>
      </p:pic>
      <p:pic>
        <p:nvPicPr>
          <p:cNvPr id="125" name="Imagen 4" descr="Imagen 4"/>
          <p:cNvPicPr>
            <a:picLocks noChangeAspect="1"/>
          </p:cNvPicPr>
          <p:nvPr/>
        </p:nvPicPr>
        <p:blipFill>
          <a:blip r:embed="rId3"/>
          <a:srcRect b="87856"/>
          <a:stretch>
            <a:fillRect/>
          </a:stretch>
        </p:blipFill>
        <p:spPr>
          <a:xfrm>
            <a:off x="0" y="0"/>
            <a:ext cx="24384000" cy="1665658"/>
          </a:xfrm>
          <a:prstGeom prst="rect">
            <a:avLst/>
          </a:prstGeom>
          <a:ln w="12700">
            <a:miter lim="400000"/>
          </a:ln>
        </p:spPr>
      </p:pic>
      <p:grpSp>
        <p:nvGrpSpPr>
          <p:cNvPr id="128" name="Agrupar"/>
          <p:cNvGrpSpPr/>
          <p:nvPr/>
        </p:nvGrpSpPr>
        <p:grpSpPr>
          <a:xfrm>
            <a:off x="5842000" y="6223000"/>
            <a:ext cx="12700000" cy="1270000"/>
            <a:chOff x="0" y="0"/>
            <a:chExt cx="12700000" cy="1270000"/>
          </a:xfrm>
        </p:grpSpPr>
        <p:sp>
          <p:nvSpPr>
            <p:cNvPr id="126" name="Rectángulo"/>
            <p:cNvSpPr/>
            <p:nvPr/>
          </p:nvSpPr>
          <p:spPr>
            <a:xfrm>
              <a:off x="0" y="0"/>
              <a:ext cx="12700000" cy="12700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127" name="INACAP_conbajada2.jpeg" descr="INACAP_conbajada2.jpeg"/>
            <p:cNvPicPr>
              <a:picLocks noChangeAspect="1"/>
            </p:cNvPicPr>
            <p:nvPr/>
          </p:nvPicPr>
          <p:blipFill>
            <a:blip r:embed="rId4"/>
            <a:srcRect l="52961"/>
            <a:stretch>
              <a:fillRect/>
            </a:stretch>
          </p:blipFill>
          <p:spPr>
            <a:xfrm>
              <a:off x="3967360" y="0"/>
              <a:ext cx="4765251" cy="1270000"/>
            </a:xfrm>
            <a:prstGeom prst="rect">
              <a:avLst/>
            </a:prstGeom>
            <a:ln w="12700" cap="flat">
              <a:noFill/>
              <a:miter lim="400000"/>
            </a:ln>
            <a:effectLst/>
          </p:spPr>
        </p:pic>
      </p:grpSp>
      <p:sp>
        <p:nvSpPr>
          <p:cNvPr id="129"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ortadilla">
    <p:spTree>
      <p:nvGrpSpPr>
        <p:cNvPr id="1" name=""/>
        <p:cNvGrpSpPr/>
        <p:nvPr/>
      </p:nvGrpSpPr>
      <p:grpSpPr>
        <a:xfrm>
          <a:off x="0" y="0"/>
          <a:ext cx="0" cy="0"/>
          <a:chOff x="0" y="0"/>
          <a:chExt cx="0" cy="0"/>
        </a:xfrm>
      </p:grpSpPr>
      <p:sp>
        <p:nvSpPr>
          <p:cNvPr id="136" name="TÍTULO PORTADILLA"/>
          <p:cNvSpPr txBox="1">
            <a:spLocks noGrp="1"/>
          </p:cNvSpPr>
          <p:nvPr>
            <p:ph type="body" sz="quarter" idx="21"/>
          </p:nvPr>
        </p:nvSpPr>
        <p:spPr>
          <a:xfrm>
            <a:off x="1282470" y="7931737"/>
            <a:ext cx="10909037" cy="1224281"/>
          </a:xfrm>
          <a:prstGeom prst="rect">
            <a:avLst/>
          </a:prstGeom>
        </p:spPr>
        <p:txBody>
          <a:bodyPr anchor="b">
            <a:spAutoFit/>
          </a:bodyPr>
          <a:lstStyle/>
          <a:p>
            <a:pPr marL="0" indent="0">
              <a:buSzTx/>
              <a:buFontTx/>
              <a:buNone/>
              <a:defRPr sz="6000" spc="-300"/>
            </a:pPr>
            <a:r>
              <a:t>TÍTULO </a:t>
            </a:r>
            <a:r>
              <a:rPr b="1">
                <a:latin typeface="OpenSans-ExtraBold"/>
                <a:ea typeface="OpenSans-ExtraBold"/>
                <a:cs typeface="OpenSans-ExtraBold"/>
                <a:sym typeface="OpenSans-ExtraBold"/>
              </a:rPr>
              <a:t>PORTADILLA</a:t>
            </a:r>
          </a:p>
        </p:txBody>
      </p:sp>
      <p:sp>
        <p:nvSpPr>
          <p:cNvPr id="137" name="SUBTÍTULO PORTADILLA"/>
          <p:cNvSpPr txBox="1">
            <a:spLocks noGrp="1"/>
          </p:cNvSpPr>
          <p:nvPr>
            <p:ph type="body" sz="quarter" idx="22"/>
          </p:nvPr>
        </p:nvSpPr>
        <p:spPr>
          <a:xfrm>
            <a:off x="1294727" y="9275142"/>
            <a:ext cx="10909036" cy="728981"/>
          </a:xfrm>
          <a:prstGeom prst="rect">
            <a:avLst/>
          </a:prstGeom>
        </p:spPr>
        <p:txBody>
          <a:bodyPr>
            <a:spAutoFit/>
          </a:bodyPr>
          <a:lstStyle>
            <a:lvl1pPr marL="0" indent="0">
              <a:buSzTx/>
              <a:buFontTx/>
              <a:buNone/>
              <a:defRPr sz="3200" spc="-160"/>
            </a:lvl1pPr>
          </a:lstStyle>
          <a:p>
            <a:r>
              <a:t>SUBTÍTULO PORTADILLA</a:t>
            </a:r>
          </a:p>
        </p:txBody>
      </p:sp>
      <p:grpSp>
        <p:nvGrpSpPr>
          <p:cNvPr id="140" name="Agrupar"/>
          <p:cNvGrpSpPr/>
          <p:nvPr/>
        </p:nvGrpSpPr>
        <p:grpSpPr>
          <a:xfrm>
            <a:off x="0" y="0"/>
            <a:ext cx="24384000" cy="574931"/>
            <a:chOff x="0" y="0"/>
            <a:chExt cx="24384000" cy="574930"/>
          </a:xfrm>
        </p:grpSpPr>
        <p:pic>
          <p:nvPicPr>
            <p:cNvPr id="138" name="Imagen 4" descr="Imagen 4"/>
            <p:cNvPicPr>
              <a:picLocks noChangeAspect="1"/>
            </p:cNvPicPr>
            <p:nvPr/>
          </p:nvPicPr>
          <p:blipFill>
            <a:blip r:embed="rId2"/>
            <a:srcRect b="96263"/>
            <a:stretch>
              <a:fillRect/>
            </a:stretch>
          </p:blipFill>
          <p:spPr>
            <a:xfrm>
              <a:off x="0" y="0"/>
              <a:ext cx="24384000" cy="512560"/>
            </a:xfrm>
            <a:prstGeom prst="rect">
              <a:avLst/>
            </a:prstGeom>
            <a:ln w="12700" cap="flat">
              <a:noFill/>
              <a:miter lim="400000"/>
            </a:ln>
            <a:effectLst/>
          </p:spPr>
        </p:pic>
        <p:sp>
          <p:nvSpPr>
            <p:cNvPr id="139"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143" name="Agrupar"/>
          <p:cNvGrpSpPr/>
          <p:nvPr/>
        </p:nvGrpSpPr>
        <p:grpSpPr>
          <a:xfrm>
            <a:off x="0" y="12813001"/>
            <a:ext cx="24384000" cy="902999"/>
            <a:chOff x="0" y="0"/>
            <a:chExt cx="24384000" cy="902998"/>
          </a:xfrm>
        </p:grpSpPr>
        <p:pic>
          <p:nvPicPr>
            <p:cNvPr id="141" name="Imagen 4" descr="Imagen 4"/>
            <p:cNvPicPr>
              <a:picLocks noChangeAspect="1"/>
            </p:cNvPicPr>
            <p:nvPr/>
          </p:nvPicPr>
          <p:blipFill>
            <a:blip r:embed="rId2"/>
            <a:srcRect t="93457"/>
            <a:stretch>
              <a:fillRect/>
            </a:stretch>
          </p:blipFill>
          <p:spPr>
            <a:xfrm>
              <a:off x="0" y="5601"/>
              <a:ext cx="24384000" cy="897398"/>
            </a:xfrm>
            <a:prstGeom prst="rect">
              <a:avLst/>
            </a:prstGeom>
            <a:ln w="12700" cap="flat">
              <a:noFill/>
              <a:miter lim="400000"/>
            </a:ln>
            <a:effectLst/>
          </p:spPr>
        </p:pic>
        <p:sp>
          <p:nvSpPr>
            <p:cNvPr id="142"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sp>
        <p:nvSpPr>
          <p:cNvPr id="144" name="Agrupar"/>
          <p:cNvSpPr/>
          <p:nvPr/>
        </p:nvSpPr>
        <p:spPr>
          <a:xfrm>
            <a:off x="18351500" y="12439441"/>
            <a:ext cx="5715000" cy="571501"/>
          </a:xfrm>
          <a:prstGeom prst="rect">
            <a:avLst/>
          </a:prstGeom>
          <a:solidFill>
            <a:srgbClr val="FFFFFF"/>
          </a:solidFill>
          <a:ln w="12700">
            <a:miter lim="400000"/>
          </a:ln>
        </p:spPr>
        <p:txBody>
          <a:bodyPr lIns="63500" tIns="63500" rIns="63500" bIns="63500" anchor="ctr"/>
          <a:lstStyle/>
          <a:p>
            <a:pPr algn="ctr" defTabSz="457200">
              <a:defRPr sz="4000" spc="0">
                <a:solidFill>
                  <a:srgbClr val="FFFFFF"/>
                </a:solidFill>
                <a:latin typeface="Open Sans Bold"/>
                <a:ea typeface="Open Sans Bold"/>
                <a:cs typeface="Open Sans Bold"/>
                <a:sym typeface="Open Sans Bold"/>
              </a:defRPr>
            </a:pPr>
            <a:endParaRPr/>
          </a:p>
        </p:txBody>
      </p:sp>
      <p:sp>
        <p:nvSpPr>
          <p:cNvPr id="14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ítulo y foto alternativa">
    <p:spTree>
      <p:nvGrpSpPr>
        <p:cNvPr id="1" name=""/>
        <p:cNvGrpSpPr/>
        <p:nvPr/>
      </p:nvGrpSpPr>
      <p:grpSpPr>
        <a:xfrm>
          <a:off x="0" y="0"/>
          <a:ext cx="0" cy="0"/>
          <a:chOff x="0" y="0"/>
          <a:chExt cx="0" cy="0"/>
        </a:xfrm>
      </p:grpSpPr>
      <p:sp>
        <p:nvSpPr>
          <p:cNvPr id="152" name="Vista lateral de una persona con una chaqueta con gorra amarilla delante de unas rejillas amarillas"/>
          <p:cNvSpPr>
            <a:spLocks noGrp="1"/>
          </p:cNvSpPr>
          <p:nvPr>
            <p:ph type="pic" idx="21"/>
          </p:nvPr>
        </p:nvSpPr>
        <p:spPr>
          <a:xfrm>
            <a:off x="8922063" y="-1"/>
            <a:ext cx="20573998" cy="13716000"/>
          </a:xfrm>
          <a:prstGeom prst="rect">
            <a:avLst/>
          </a:prstGeom>
          <a:ln w="12700"/>
        </p:spPr>
        <p:txBody>
          <a:bodyPr tIns="45719" bIns="45719">
            <a:noAutofit/>
          </a:bodyPr>
          <a:lstStyle/>
          <a:p>
            <a:endParaRPr/>
          </a:p>
        </p:txBody>
      </p:sp>
      <p:sp>
        <p:nvSpPr>
          <p:cNvPr id="153" name="Título de diapositiva"/>
          <p:cNvSpPr txBox="1">
            <a:spLocks noGrp="1"/>
          </p:cNvSpPr>
          <p:nvPr>
            <p:ph type="title" hasCustomPrompt="1"/>
          </p:nvPr>
        </p:nvSpPr>
        <p:spPr>
          <a:xfrm>
            <a:off x="1295400" y="3743016"/>
            <a:ext cx="11442700" cy="5334001"/>
          </a:xfrm>
          <a:prstGeom prst="rect">
            <a:avLst/>
          </a:prstGeom>
        </p:spPr>
        <p:txBody>
          <a:bodyPr lIns="50800" tIns="50800" rIns="50800" bIns="50800" anchor="b"/>
          <a:lstStyle>
            <a:lvl1pPr defTabSz="1160859">
              <a:lnSpc>
                <a:spcPct val="80000"/>
              </a:lnSpc>
              <a:defRPr sz="13300" b="1" cap="all" spc="-665">
                <a:solidFill>
                  <a:srgbClr val="000000"/>
                </a:solidFill>
                <a:latin typeface="Graphik"/>
                <a:ea typeface="Graphik"/>
                <a:cs typeface="Graphik"/>
                <a:sym typeface="Graphik"/>
              </a:defRPr>
            </a:lvl1pPr>
          </a:lstStyle>
          <a:p>
            <a:r>
              <a:t>Título de diapositiva</a:t>
            </a:r>
          </a:p>
        </p:txBody>
      </p:sp>
      <p:sp>
        <p:nvSpPr>
          <p:cNvPr id="154" name="Nivel de texto 1…"/>
          <p:cNvSpPr txBox="1">
            <a:spLocks noGrp="1"/>
          </p:cNvSpPr>
          <p:nvPr>
            <p:ph type="body" sz="quarter" idx="1" hasCustomPrompt="1"/>
          </p:nvPr>
        </p:nvSpPr>
        <p:spPr>
          <a:xfrm>
            <a:off x="1295400" y="9271000"/>
            <a:ext cx="11442700" cy="3175000"/>
          </a:xfrm>
          <a:prstGeom prst="rect">
            <a:avLst/>
          </a:prstGeom>
        </p:spPr>
        <p:txBody>
          <a:bodyPr lIns="50800" tIns="50800" rIns="50800" bIns="50800"/>
          <a:lstStyle>
            <a:lvl1pPr marL="0" indent="0" defTabSz="584200">
              <a:buSzTx/>
              <a:buFontTx/>
              <a:buNone/>
              <a:defRPr sz="3500" cap="all" spc="-104">
                <a:solidFill>
                  <a:srgbClr val="000000"/>
                </a:solidFill>
                <a:latin typeface="Graphik Semibold"/>
                <a:ea typeface="Graphik Semibold"/>
                <a:cs typeface="Graphik Semibold"/>
                <a:sym typeface="Graphik Semibold"/>
              </a:defRPr>
            </a:lvl1pPr>
            <a:lvl2pPr marL="0" indent="457200" defTabSz="584200">
              <a:buSzTx/>
              <a:buFontTx/>
              <a:buNone/>
              <a:defRPr sz="3500" cap="all" spc="-104">
                <a:solidFill>
                  <a:srgbClr val="000000"/>
                </a:solidFill>
                <a:latin typeface="Graphik Semibold"/>
                <a:ea typeface="Graphik Semibold"/>
                <a:cs typeface="Graphik Semibold"/>
                <a:sym typeface="Graphik Semibold"/>
              </a:defRPr>
            </a:lvl2pPr>
            <a:lvl3pPr marL="0" indent="914400" defTabSz="584200">
              <a:buSzTx/>
              <a:buFontTx/>
              <a:buNone/>
              <a:defRPr sz="3500" cap="all" spc="-104">
                <a:solidFill>
                  <a:srgbClr val="000000"/>
                </a:solidFill>
                <a:latin typeface="Graphik Semibold"/>
                <a:ea typeface="Graphik Semibold"/>
                <a:cs typeface="Graphik Semibold"/>
                <a:sym typeface="Graphik Semibold"/>
              </a:defRPr>
            </a:lvl3pPr>
            <a:lvl4pPr marL="0" indent="1371600" defTabSz="584200">
              <a:buSzTx/>
              <a:buFontTx/>
              <a:buNone/>
              <a:defRPr sz="3500" cap="all" spc="-104">
                <a:solidFill>
                  <a:srgbClr val="000000"/>
                </a:solidFill>
                <a:latin typeface="Graphik Semibold"/>
                <a:ea typeface="Graphik Semibold"/>
                <a:cs typeface="Graphik Semibold"/>
                <a:sym typeface="Graphik Semibold"/>
              </a:defRPr>
            </a:lvl4pPr>
            <a:lvl5pPr marL="0" indent="1828800" defTabSz="584200">
              <a:buSzTx/>
              <a:buFontTx/>
              <a:buNone/>
              <a:defRPr sz="3500" cap="all" spc="-104">
                <a:solidFill>
                  <a:srgbClr val="000000"/>
                </a:solidFill>
                <a:latin typeface="Graphik Semibold"/>
                <a:ea typeface="Graphik Semibold"/>
                <a:cs typeface="Graphik Semibold"/>
                <a:sym typeface="Graphik Semibold"/>
              </a:defRPr>
            </a:lvl5pPr>
          </a:lstStyle>
          <a:p>
            <a:r>
              <a:t>Subtítulo de diapositiva</a:t>
            </a:r>
          </a:p>
          <a:p>
            <a:pPr lvl="1"/>
            <a:endParaRPr/>
          </a:p>
          <a:p>
            <a:pPr lvl="2"/>
            <a:endParaRPr/>
          </a:p>
          <a:p>
            <a:pPr lvl="3"/>
            <a:endParaRPr/>
          </a:p>
          <a:p>
            <a:pPr lvl="4"/>
            <a:endParaRPr/>
          </a:p>
        </p:txBody>
      </p:sp>
      <p:sp>
        <p:nvSpPr>
          <p:cNvPr id="155" name="Número de diapositiva"/>
          <p:cNvSpPr txBox="1">
            <a:spLocks noGrp="1"/>
          </p:cNvSpPr>
          <p:nvPr>
            <p:ph type="sldNum" sz="quarter" idx="2"/>
          </p:nvPr>
        </p:nvSpPr>
        <p:spPr>
          <a:xfrm>
            <a:off x="22797516" y="12979146"/>
            <a:ext cx="361189" cy="404115"/>
          </a:xfrm>
          <a:prstGeom prst="rect">
            <a:avLst/>
          </a:prstGeom>
        </p:spPr>
        <p:txBody>
          <a:bodyPr lIns="50800" tIns="50800" rIns="50800" bIns="50800" anchor="b"/>
          <a:lstStyle>
            <a:lvl1pPr algn="ctr" defTabSz="3428914">
              <a:defRPr sz="1800" spc="0">
                <a:solidFill>
                  <a:srgbClr val="000000"/>
                </a:solidFill>
                <a:latin typeface="Graphik"/>
                <a:ea typeface="Graphik"/>
                <a:cs typeface="Graphik"/>
                <a:sym typeface="Graphik"/>
              </a:defRPr>
            </a:lvl1p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Cover Page_1">
    <p:spTree>
      <p:nvGrpSpPr>
        <p:cNvPr id="1" name=""/>
        <p:cNvGrpSpPr/>
        <p:nvPr/>
      </p:nvGrpSpPr>
      <p:grpSpPr>
        <a:xfrm>
          <a:off x="0" y="0"/>
          <a:ext cx="0" cy="0"/>
          <a:chOff x="0" y="0"/>
          <a:chExt cx="0" cy="0"/>
        </a:xfrm>
      </p:grpSpPr>
      <p:sp>
        <p:nvSpPr>
          <p:cNvPr id="162" name="Número de diapositiva"/>
          <p:cNvSpPr txBox="1">
            <a:spLocks noGrp="1"/>
          </p:cNvSpPr>
          <p:nvPr>
            <p:ph type="sldNum" sz="quarter" idx="2"/>
          </p:nvPr>
        </p:nvSpPr>
        <p:spPr>
          <a:xfrm>
            <a:off x="7394202" y="462593"/>
            <a:ext cx="659031" cy="640776"/>
          </a:xfrm>
          <a:prstGeom prst="rect">
            <a:avLst/>
          </a:prstGeom>
        </p:spPr>
        <p:txBody>
          <a:bodyPr/>
          <a:lstStyle>
            <a:lvl1pPr>
              <a:defRPr sz="3600" spc="0">
                <a:solidFill>
                  <a:srgbClr val="000000"/>
                </a:solidFill>
                <a:latin typeface="Calibri"/>
                <a:ea typeface="Calibri"/>
                <a:cs typeface="Calibri"/>
                <a:sym typeface="Calibri"/>
              </a:defRPr>
            </a:lvl1pPr>
          </a:lstStyle>
          <a:p>
            <a:fld id="{86CB4B4D-7CA3-9044-876B-883B54F8677D}" type="slidenum">
              <a:t>‹Nº›</a:t>
            </a:fld>
            <a:endParaRPr/>
          </a:p>
        </p:txBody>
      </p:sp>
      <p:sp>
        <p:nvSpPr>
          <p:cNvPr id="163" name="Picture Placeholder 12"/>
          <p:cNvSpPr>
            <a:spLocks noGrp="1"/>
          </p:cNvSpPr>
          <p:nvPr>
            <p:ph type="pic" sz="half" idx="21"/>
          </p:nvPr>
        </p:nvSpPr>
        <p:spPr>
          <a:xfrm>
            <a:off x="13931900" y="1963676"/>
            <a:ext cx="9360000" cy="10800000"/>
          </a:xfrm>
          <a:prstGeom prst="rect">
            <a:avLst/>
          </a:prstGeom>
          <a:ln w="12700"/>
        </p:spPr>
        <p:txBody>
          <a:bodyPr tIns="45719" bIns="45719">
            <a:noAutofit/>
          </a:bodyPr>
          <a:lstStyle/>
          <a:p>
            <a:endParaRPr/>
          </a:p>
        </p:txBody>
      </p:sp>
      <p:sp>
        <p:nvSpPr>
          <p:cNvPr id="164" name="TextBox 6"/>
          <p:cNvSpPr txBox="1"/>
          <p:nvPr/>
        </p:nvSpPr>
        <p:spPr>
          <a:xfrm>
            <a:off x="951277" y="559207"/>
            <a:ext cx="2964206" cy="513081"/>
          </a:xfrm>
          <a:prstGeom prst="rect">
            <a:avLst/>
          </a:prstGeom>
          <a:ln w="254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tIns="91439" bIns="91439" anchor="ctr">
            <a:spAutoFit/>
          </a:bodyPr>
          <a:lstStyle>
            <a:lvl1pPr>
              <a:spcBef>
                <a:spcPts val="1200"/>
              </a:spcBef>
              <a:defRPr sz="2000" spc="0">
                <a:solidFill>
                  <a:srgbClr val="262626"/>
                </a:solidFill>
                <a:latin typeface="DM Sans Medium"/>
                <a:ea typeface="DM Sans Medium"/>
                <a:cs typeface="DM Sans Medium"/>
                <a:sym typeface="DM Sans Medium"/>
              </a:defRPr>
            </a:lvl1pPr>
          </a:lstStyle>
          <a:p>
            <a:r>
              <a:t>INACAP</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Portada">
    <p:spTree>
      <p:nvGrpSpPr>
        <p:cNvPr id="1" name=""/>
        <p:cNvGrpSpPr/>
        <p:nvPr/>
      </p:nvGrpSpPr>
      <p:grpSpPr>
        <a:xfrm>
          <a:off x="0" y="0"/>
          <a:ext cx="0" cy="0"/>
          <a:chOff x="0" y="0"/>
          <a:chExt cx="0" cy="0"/>
        </a:xfrm>
      </p:grpSpPr>
      <p:pic>
        <p:nvPicPr>
          <p:cNvPr id="171" name="Logo Universidad INACAP-Hor-1.jpg" descr="Logo Universidad INACAP-Hor-1.jpg"/>
          <p:cNvPicPr>
            <a:picLocks noChangeAspect="1"/>
          </p:cNvPicPr>
          <p:nvPr/>
        </p:nvPicPr>
        <p:blipFill>
          <a:blip r:embed="rId2"/>
          <a:srcRect l="18403" t="43193" r="18403" b="43193"/>
          <a:stretch>
            <a:fillRect/>
          </a:stretch>
        </p:blipFill>
        <p:spPr>
          <a:xfrm>
            <a:off x="6951265" y="2254691"/>
            <a:ext cx="10481342" cy="1270001"/>
          </a:xfrm>
          <a:prstGeom prst="rect">
            <a:avLst/>
          </a:prstGeom>
          <a:ln w="12700">
            <a:miter lim="400000"/>
          </a:ln>
        </p:spPr>
      </p:pic>
      <p:sp>
        <p:nvSpPr>
          <p:cNvPr id="172" name="Agrupar"/>
          <p:cNvSpPr/>
          <p:nvPr/>
        </p:nvSpPr>
        <p:spPr>
          <a:xfrm>
            <a:off x="5842000" y="2254691"/>
            <a:ext cx="12700000" cy="1270001"/>
          </a:xfrm>
          <a:prstGeom prst="rect">
            <a:avLst/>
          </a:prstGeom>
          <a:solidFill>
            <a:srgbClr val="FFFFFF"/>
          </a:solidFill>
          <a:ln w="12700">
            <a:miter lim="400000"/>
          </a:ln>
        </p:spPr>
        <p:txBody>
          <a:bodyPr lIns="63500" tIns="63500" rIns="63500" bIns="63500" anchor="ctr"/>
          <a:lstStyle/>
          <a:p>
            <a:pPr algn="ctr" defTabSz="457200">
              <a:defRPr sz="4000" spc="0">
                <a:solidFill>
                  <a:srgbClr val="FFFFFF"/>
                </a:solidFill>
                <a:latin typeface="Open Sans Bold"/>
                <a:ea typeface="Open Sans Bold"/>
                <a:cs typeface="Open Sans Bold"/>
                <a:sym typeface="Open Sans Bold"/>
              </a:defRPr>
            </a:pPr>
            <a:endParaRPr/>
          </a:p>
        </p:txBody>
      </p:sp>
      <p:pic>
        <p:nvPicPr>
          <p:cNvPr id="173" name="Imagen 4" descr="Imagen 4"/>
          <p:cNvPicPr>
            <a:picLocks noChangeAspect="1"/>
          </p:cNvPicPr>
          <p:nvPr/>
        </p:nvPicPr>
        <p:blipFill>
          <a:blip r:embed="rId3"/>
          <a:srcRect b="88597"/>
          <a:stretch>
            <a:fillRect/>
          </a:stretch>
        </p:blipFill>
        <p:spPr>
          <a:xfrm>
            <a:off x="0" y="0"/>
            <a:ext cx="24384000" cy="1564008"/>
          </a:xfrm>
          <a:prstGeom prst="rect">
            <a:avLst/>
          </a:prstGeom>
          <a:ln w="12700">
            <a:miter lim="400000"/>
          </a:ln>
        </p:spPr>
      </p:pic>
      <p:pic>
        <p:nvPicPr>
          <p:cNvPr id="174" name="Imagen 4" descr="Imagen 4"/>
          <p:cNvPicPr>
            <a:picLocks noChangeAspect="1"/>
          </p:cNvPicPr>
          <p:nvPr/>
        </p:nvPicPr>
        <p:blipFill>
          <a:blip r:embed="rId3"/>
          <a:srcRect t="97742"/>
          <a:stretch>
            <a:fillRect/>
          </a:stretch>
        </p:blipFill>
        <p:spPr>
          <a:xfrm>
            <a:off x="0" y="13406397"/>
            <a:ext cx="24384000" cy="309603"/>
          </a:xfrm>
          <a:prstGeom prst="rect">
            <a:avLst/>
          </a:prstGeom>
          <a:ln w="12700">
            <a:miter lim="400000"/>
          </a:ln>
        </p:spPr>
      </p:pic>
      <p:pic>
        <p:nvPicPr>
          <p:cNvPr id="175" name="Imagen" descr="Imagen"/>
          <p:cNvPicPr>
            <a:picLocks noChangeAspect="1"/>
          </p:cNvPicPr>
          <p:nvPr/>
        </p:nvPicPr>
        <p:blipFill>
          <a:blip r:embed="rId4"/>
          <a:stretch>
            <a:fillRect/>
          </a:stretch>
        </p:blipFill>
        <p:spPr>
          <a:xfrm>
            <a:off x="8246699" y="6232494"/>
            <a:ext cx="7890601" cy="1251012"/>
          </a:xfrm>
          <a:prstGeom prst="rect">
            <a:avLst/>
          </a:prstGeom>
          <a:ln w="12700">
            <a:miter lim="400000"/>
          </a:ln>
        </p:spPr>
      </p:pic>
      <p:sp>
        <p:nvSpPr>
          <p:cNvPr id="176" name="Número de diapositiva"/>
          <p:cNvSpPr txBox="1">
            <a:spLocks noGrp="1"/>
          </p:cNvSpPr>
          <p:nvPr>
            <p:ph type="sldNum" sz="quarter" idx="2"/>
          </p:nvPr>
        </p:nvSpPr>
        <p:spPr>
          <a:xfrm>
            <a:off x="22707600" y="12745085"/>
            <a:ext cx="565974" cy="665481"/>
          </a:xfrm>
          <a:prstGeom prst="rect">
            <a:avLst/>
          </a:prstGeom>
        </p:spPr>
        <p:txBody>
          <a:bodyPr/>
          <a:lstStyle>
            <a:lvl1pPr>
              <a:defRPr sz="2800" spc="-140"/>
            </a:lvl1p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ítulo">
    <p:spTree>
      <p:nvGrpSpPr>
        <p:cNvPr id="1" name=""/>
        <p:cNvGrpSpPr/>
        <p:nvPr/>
      </p:nvGrpSpPr>
      <p:grpSpPr>
        <a:xfrm>
          <a:off x="0" y="0"/>
          <a:ext cx="0" cy="0"/>
          <a:chOff x="0" y="0"/>
          <a:chExt cx="0" cy="0"/>
        </a:xfrm>
      </p:grpSpPr>
      <p:sp>
        <p:nvSpPr>
          <p:cNvPr id="183" name="Autor y fecha"/>
          <p:cNvSpPr txBox="1">
            <a:spLocks noGrp="1"/>
          </p:cNvSpPr>
          <p:nvPr>
            <p:ph type="body" sz="quarter" idx="21" hasCustomPrompt="1"/>
          </p:nvPr>
        </p:nvSpPr>
        <p:spPr>
          <a:xfrm>
            <a:off x="1201340" y="11859862"/>
            <a:ext cx="21971003" cy="636979"/>
          </a:xfrm>
          <a:prstGeom prst="rect">
            <a:avLst/>
          </a:prstGeom>
          <a:ln w="12700"/>
        </p:spPr>
        <p:txBody>
          <a:bodyPr lIns="45719" tIns="45719" rIns="45719" bIns="45719"/>
          <a:lstStyle>
            <a:lvl1pPr marL="0" indent="0" defTabSz="825500">
              <a:buSzTx/>
              <a:buFontTx/>
              <a:buNone/>
              <a:defRPr sz="3600" b="1" spc="0">
                <a:solidFill>
                  <a:srgbClr val="000000"/>
                </a:solidFill>
                <a:latin typeface="Helvetica Neue"/>
                <a:ea typeface="Helvetica Neue"/>
                <a:cs typeface="Helvetica Neue"/>
                <a:sym typeface="Helvetica Neue"/>
              </a:defRPr>
            </a:lvl1pPr>
          </a:lstStyle>
          <a:p>
            <a:r>
              <a:t>Autor y fecha</a:t>
            </a:r>
          </a:p>
        </p:txBody>
      </p:sp>
      <p:sp>
        <p:nvSpPr>
          <p:cNvPr id="184" name="Título de presentación"/>
          <p:cNvSpPr txBox="1">
            <a:spLocks noGrp="1"/>
          </p:cNvSpPr>
          <p:nvPr>
            <p:ph type="title" hasCustomPrompt="1"/>
          </p:nvPr>
        </p:nvSpPr>
        <p:spPr>
          <a:xfrm>
            <a:off x="1206496" y="2574991"/>
            <a:ext cx="21971004" cy="4648201"/>
          </a:xfrm>
          <a:prstGeom prst="rect">
            <a:avLst/>
          </a:prstGeom>
        </p:spPr>
        <p:txBody>
          <a:bodyPr lIns="50800" tIns="50800" rIns="50800" bIns="50800" anchor="b"/>
          <a:lstStyle>
            <a:lvl1pPr defTabSz="2438338">
              <a:lnSpc>
                <a:spcPct val="80000"/>
              </a:lnSpc>
              <a:defRPr sz="11600" b="1" spc="-232">
                <a:solidFill>
                  <a:srgbClr val="000000"/>
                </a:solidFill>
                <a:latin typeface="Helvetica Neue"/>
                <a:ea typeface="Helvetica Neue"/>
                <a:cs typeface="Helvetica Neue"/>
                <a:sym typeface="Helvetica Neue"/>
              </a:defRPr>
            </a:lvl1pPr>
          </a:lstStyle>
          <a:p>
            <a:r>
              <a:t>Título de presentación</a:t>
            </a:r>
          </a:p>
        </p:txBody>
      </p:sp>
      <p:sp>
        <p:nvSpPr>
          <p:cNvPr id="185" name="Nivel de texto 1…"/>
          <p:cNvSpPr txBox="1">
            <a:spLocks noGrp="1"/>
          </p:cNvSpPr>
          <p:nvPr>
            <p:ph type="body" sz="quarter" idx="1" hasCustomPrompt="1"/>
          </p:nvPr>
        </p:nvSpPr>
        <p:spPr>
          <a:xfrm>
            <a:off x="1201342" y="7223190"/>
            <a:ext cx="21971001" cy="1905001"/>
          </a:xfrm>
          <a:prstGeom prst="rect">
            <a:avLst/>
          </a:prstGeom>
        </p:spPr>
        <p:txBody>
          <a:bodyPr lIns="50800" tIns="50800" rIns="50800" bIns="50800"/>
          <a:lstStyle>
            <a:lvl1pPr marL="0" indent="0" defTabSz="825500">
              <a:buSzTx/>
              <a:buFontTx/>
              <a:buNone/>
              <a:defRPr sz="5500" b="1" spc="0">
                <a:solidFill>
                  <a:srgbClr val="000000"/>
                </a:solidFill>
                <a:latin typeface="Helvetica Neue"/>
                <a:ea typeface="Helvetica Neue"/>
                <a:cs typeface="Helvetica Neue"/>
                <a:sym typeface="Helvetica Neue"/>
              </a:defRPr>
            </a:lvl1pPr>
            <a:lvl2pPr marL="0" indent="457200" defTabSz="825500">
              <a:buSzTx/>
              <a:buFontTx/>
              <a:buNone/>
              <a:defRPr sz="5500" b="1" spc="0">
                <a:solidFill>
                  <a:srgbClr val="000000"/>
                </a:solidFill>
                <a:latin typeface="Helvetica Neue"/>
                <a:ea typeface="Helvetica Neue"/>
                <a:cs typeface="Helvetica Neue"/>
                <a:sym typeface="Helvetica Neue"/>
              </a:defRPr>
            </a:lvl2pPr>
            <a:lvl3pPr marL="0" indent="914400" defTabSz="825500">
              <a:buSzTx/>
              <a:buFontTx/>
              <a:buNone/>
              <a:defRPr sz="5500" b="1" spc="0">
                <a:solidFill>
                  <a:srgbClr val="000000"/>
                </a:solidFill>
                <a:latin typeface="Helvetica Neue"/>
                <a:ea typeface="Helvetica Neue"/>
                <a:cs typeface="Helvetica Neue"/>
                <a:sym typeface="Helvetica Neue"/>
              </a:defRPr>
            </a:lvl3pPr>
            <a:lvl4pPr marL="0" indent="1371600" defTabSz="825500">
              <a:buSzTx/>
              <a:buFontTx/>
              <a:buNone/>
              <a:defRPr sz="5500" b="1" spc="0">
                <a:solidFill>
                  <a:srgbClr val="000000"/>
                </a:solidFill>
                <a:latin typeface="Helvetica Neue"/>
                <a:ea typeface="Helvetica Neue"/>
                <a:cs typeface="Helvetica Neue"/>
                <a:sym typeface="Helvetica Neue"/>
              </a:defRPr>
            </a:lvl4pPr>
            <a:lvl5pPr marL="0" indent="1828800" defTabSz="825500">
              <a:buSzTx/>
              <a:buFontTx/>
              <a:buNone/>
              <a:defRPr sz="5500" b="1" spc="0">
                <a:solidFill>
                  <a:srgbClr val="000000"/>
                </a:solidFill>
                <a:latin typeface="Helvetica Neue"/>
                <a:ea typeface="Helvetica Neue"/>
                <a:cs typeface="Helvetica Neue"/>
                <a:sym typeface="Helvetica Neue"/>
              </a:defRPr>
            </a:lvl5pPr>
          </a:lstStyle>
          <a:p>
            <a:r>
              <a:t>Subtítulo de presentación</a:t>
            </a:r>
          </a:p>
          <a:p>
            <a:pPr lvl="1"/>
            <a:endParaRPr/>
          </a:p>
          <a:p>
            <a:pPr lvl="2"/>
            <a:endParaRPr/>
          </a:p>
          <a:p>
            <a:pPr lvl="3"/>
            <a:endParaRPr/>
          </a:p>
          <a:p>
            <a:pPr lvl="4"/>
            <a:endParaRPr/>
          </a:p>
        </p:txBody>
      </p:sp>
      <p:sp>
        <p:nvSpPr>
          <p:cNvPr id="186" name="Número de diapositiva"/>
          <p:cNvSpPr txBox="1">
            <a:spLocks noGrp="1"/>
          </p:cNvSpPr>
          <p:nvPr>
            <p:ph type="sldNum" sz="quarter" idx="2"/>
          </p:nvPr>
        </p:nvSpPr>
        <p:spPr>
          <a:xfrm>
            <a:off x="12001499" y="13080999"/>
            <a:ext cx="368505" cy="374600"/>
          </a:xfrm>
          <a:prstGeom prst="rect">
            <a:avLst/>
          </a:prstGeom>
        </p:spPr>
        <p:txBody>
          <a:bodyPr lIns="50800" tIns="50800" rIns="50800" bIns="50800" anchor="b"/>
          <a:lstStyle>
            <a:lvl1pPr algn="ctr" defTabSz="584200">
              <a:defRPr sz="1800" spc="0">
                <a:solidFill>
                  <a:srgbClr val="000000"/>
                </a:solidFill>
                <a:latin typeface="Helvetica Neue"/>
                <a:ea typeface="Helvetica Neue"/>
                <a:cs typeface="Helvetica Neue"/>
                <a:sym typeface="Helvetica Neue"/>
              </a:defRPr>
            </a:lvl1p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Cierre">
    <p:spTree>
      <p:nvGrpSpPr>
        <p:cNvPr id="1" name=""/>
        <p:cNvGrpSpPr/>
        <p:nvPr/>
      </p:nvGrpSpPr>
      <p:grpSpPr>
        <a:xfrm>
          <a:off x="0" y="0"/>
          <a:ext cx="0" cy="0"/>
          <a:chOff x="0" y="0"/>
          <a:chExt cx="0" cy="0"/>
        </a:xfrm>
      </p:grpSpPr>
      <p:pic>
        <p:nvPicPr>
          <p:cNvPr id="193" name="Imagen 4" descr="Imagen 4"/>
          <p:cNvPicPr>
            <a:picLocks noChangeAspect="1"/>
          </p:cNvPicPr>
          <p:nvPr/>
        </p:nvPicPr>
        <p:blipFill>
          <a:blip r:embed="rId2"/>
          <a:srcRect t="66057"/>
          <a:stretch>
            <a:fillRect/>
          </a:stretch>
        </p:blipFill>
        <p:spPr>
          <a:xfrm>
            <a:off x="0" y="9060488"/>
            <a:ext cx="24384000" cy="4655512"/>
          </a:xfrm>
          <a:prstGeom prst="rect">
            <a:avLst/>
          </a:prstGeom>
          <a:ln w="12700">
            <a:miter lim="400000"/>
          </a:ln>
        </p:spPr>
      </p:pic>
      <p:pic>
        <p:nvPicPr>
          <p:cNvPr id="194" name="Imagen 4" descr="Imagen 4"/>
          <p:cNvPicPr>
            <a:picLocks noChangeAspect="1"/>
          </p:cNvPicPr>
          <p:nvPr/>
        </p:nvPicPr>
        <p:blipFill>
          <a:blip r:embed="rId2"/>
          <a:srcRect b="87856"/>
          <a:stretch>
            <a:fillRect/>
          </a:stretch>
        </p:blipFill>
        <p:spPr>
          <a:xfrm>
            <a:off x="0" y="0"/>
            <a:ext cx="24384000" cy="1665658"/>
          </a:xfrm>
          <a:prstGeom prst="rect">
            <a:avLst/>
          </a:prstGeom>
          <a:ln w="12700">
            <a:miter lim="400000"/>
          </a:ln>
        </p:spPr>
      </p:pic>
      <p:pic>
        <p:nvPicPr>
          <p:cNvPr id="195" name="Imagen" descr="Imagen"/>
          <p:cNvPicPr>
            <a:picLocks noChangeAspect="1"/>
          </p:cNvPicPr>
          <p:nvPr/>
        </p:nvPicPr>
        <p:blipFill>
          <a:blip r:embed="rId3"/>
          <a:stretch>
            <a:fillRect/>
          </a:stretch>
        </p:blipFill>
        <p:spPr>
          <a:xfrm>
            <a:off x="8246699" y="6232494"/>
            <a:ext cx="7890601" cy="1251012"/>
          </a:xfrm>
          <a:prstGeom prst="rect">
            <a:avLst/>
          </a:prstGeom>
          <a:ln w="12700">
            <a:miter lim="400000"/>
          </a:ln>
        </p:spPr>
      </p:pic>
      <p:sp>
        <p:nvSpPr>
          <p:cNvPr id="19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03" name="Número de diapositiva"/>
          <p:cNvSpPr txBox="1">
            <a:spLocks noGrp="1"/>
          </p:cNvSpPr>
          <p:nvPr>
            <p:ph type="sldNum" sz="quarter" idx="2"/>
          </p:nvPr>
        </p:nvSpPr>
        <p:spPr>
          <a:xfrm>
            <a:off x="7394202" y="462593"/>
            <a:ext cx="659031" cy="640776"/>
          </a:xfrm>
          <a:prstGeom prst="rect">
            <a:avLst/>
          </a:prstGeom>
        </p:spPr>
        <p:txBody>
          <a:bodyPr/>
          <a:lstStyle>
            <a:lvl1pPr>
              <a:defRPr sz="3600" spc="0">
                <a:solidFill>
                  <a:srgbClr val="000000"/>
                </a:solidFill>
                <a:latin typeface="Calibri"/>
                <a:ea typeface="Calibri"/>
                <a:cs typeface="Calibri"/>
                <a:sym typeface="Calibri"/>
              </a:defRPr>
            </a:lvl1pPr>
          </a:lstStyle>
          <a:p>
            <a:fld id="{86CB4B4D-7CA3-9044-876B-883B54F8677D}" type="slidenum">
              <a:t>‹Nº›</a:t>
            </a:fld>
            <a:endParaRPr/>
          </a:p>
        </p:txBody>
      </p:sp>
      <p:sp>
        <p:nvSpPr>
          <p:cNvPr id="204" name="Straight Connector 9"/>
          <p:cNvSpPr/>
          <p:nvPr/>
        </p:nvSpPr>
        <p:spPr>
          <a:xfrm>
            <a:off x="0" y="1624655"/>
            <a:ext cx="24384000" cy="1"/>
          </a:xfrm>
          <a:prstGeom prst="line">
            <a:avLst/>
          </a:prstGeom>
          <a:ln w="12700">
            <a:solidFill>
              <a:srgbClr val="262626"/>
            </a:solidFill>
            <a:miter/>
          </a:ln>
        </p:spPr>
        <p:txBody>
          <a:bodyPr tIns="91439" bIns="91439"/>
          <a:lstStyle/>
          <a:p>
            <a:pPr>
              <a:defRPr sz="3600" spc="0">
                <a:solidFill>
                  <a:srgbClr val="000000"/>
                </a:solidFill>
                <a:latin typeface="Calibri"/>
                <a:ea typeface="Calibri"/>
                <a:cs typeface="Calibri"/>
                <a:sym typeface="Calibri"/>
              </a:defRPr>
            </a:pPr>
            <a:endParaRPr/>
          </a:p>
        </p:txBody>
      </p:sp>
      <p:sp>
        <p:nvSpPr>
          <p:cNvPr id="205" name="TextBox 6"/>
          <p:cNvSpPr txBox="1"/>
          <p:nvPr/>
        </p:nvSpPr>
        <p:spPr>
          <a:xfrm>
            <a:off x="951277" y="559207"/>
            <a:ext cx="2964206" cy="513081"/>
          </a:xfrm>
          <a:prstGeom prst="rect">
            <a:avLst/>
          </a:prstGeom>
          <a:ln w="254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tIns="91439" bIns="91439" anchor="ctr">
            <a:spAutoFit/>
          </a:bodyPr>
          <a:lstStyle>
            <a:lvl1pPr>
              <a:spcBef>
                <a:spcPts val="1200"/>
              </a:spcBef>
              <a:defRPr sz="2000" spc="0">
                <a:solidFill>
                  <a:srgbClr val="262626"/>
                </a:solidFill>
                <a:latin typeface="DM Sans Medium"/>
                <a:ea typeface="DM Sans Medium"/>
                <a:cs typeface="DM Sans Medium"/>
                <a:sym typeface="DM Sans Medium"/>
              </a:defRPr>
            </a:lvl1pPr>
          </a:lstStyle>
          <a:p>
            <a:r>
              <a:t>INACAP</a:t>
            </a: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incipal_Blanca_Sin_Titulo">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DDAE0164-4B65-DF47-213D-681B9D8E72FE}"/>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6" imgH="426" progId="TCLayout.ActiveDocument.1">
                  <p:embed/>
                </p:oleObj>
              </mc:Choice>
              <mc:Fallback>
                <p:oleObj name="think-cell Slide" r:id="rId3" imgW="426" imgH="426" progId="TCLayout.ActiveDocument.1">
                  <p:embed/>
                  <p:pic>
                    <p:nvPicPr>
                      <p:cNvPr id="18" name="think-cell data - do not delete" hidden="1">
                        <a:extLst>
                          <a:ext uri="{FF2B5EF4-FFF2-40B4-BE49-F238E27FC236}">
                            <a16:creationId xmlns:a16="http://schemas.microsoft.com/office/drawing/2014/main" id="{DDAE0164-4B65-DF47-213D-681B9D8E72F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02_Interior.png" descr="02_Interior.png">
            <a:extLst>
              <a:ext uri="{FF2B5EF4-FFF2-40B4-BE49-F238E27FC236}">
                <a16:creationId xmlns:a16="http://schemas.microsoft.com/office/drawing/2014/main" id="{3547CA6E-34DE-0F55-F830-3CFB210C7B80}"/>
              </a:ext>
            </a:extLst>
          </p:cNvPr>
          <p:cNvPicPr>
            <a:picLocks noChangeAspect="1"/>
          </p:cNvPicPr>
          <p:nvPr userDrawn="1"/>
        </p:nvPicPr>
        <p:blipFill>
          <a:blip r:embed="rId5"/>
          <a:stretch>
            <a:fillRect/>
          </a:stretch>
        </p:blipFill>
        <p:spPr>
          <a:xfrm>
            <a:off x="0" y="0"/>
            <a:ext cx="24384000" cy="13716000"/>
          </a:xfrm>
          <a:prstGeom prst="rect">
            <a:avLst/>
          </a:prstGeom>
          <a:ln w="12700">
            <a:miter lim="400000"/>
          </a:ln>
        </p:spPr>
      </p:pic>
      <p:sp>
        <p:nvSpPr>
          <p:cNvPr id="13" name="TextBox 12">
            <a:extLst>
              <a:ext uri="{FF2B5EF4-FFF2-40B4-BE49-F238E27FC236}">
                <a16:creationId xmlns:a16="http://schemas.microsoft.com/office/drawing/2014/main" id="{57D957A2-7F40-BA52-7A47-7DE414D7AA5A}"/>
              </a:ext>
            </a:extLst>
          </p:cNvPr>
          <p:cNvSpPr txBox="1">
            <a:spLocks/>
          </p:cNvSpPr>
          <p:nvPr userDrawn="1"/>
        </p:nvSpPr>
        <p:spPr>
          <a:xfrm>
            <a:off x="1617054" y="4618150"/>
            <a:ext cx="17650047" cy="101566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s-CL" sz="5400" b="1" i="0" u="none" strike="noStrike" cap="none" spc="-150" normalizeH="0" baseline="0">
              <a:ln>
                <a:noFill/>
              </a:ln>
              <a:solidFill>
                <a:srgbClr val="535353"/>
              </a:solidFill>
              <a:effectLst/>
              <a:uFillTx/>
              <a:latin typeface="Open Sans" panose="020B0606030504020204" pitchFamily="34" charset="0"/>
              <a:ea typeface="Open Sans" panose="020B0606030504020204" pitchFamily="34" charset="0"/>
              <a:cs typeface="Open Sans" panose="020B0606030504020204" pitchFamily="34" charset="0"/>
              <a:sym typeface="Open Sans Light"/>
            </a:endParaRPr>
          </a:p>
        </p:txBody>
      </p:sp>
      <p:pic>
        <p:nvPicPr>
          <p:cNvPr id="2" name="Picture 1" descr="A screenshot of a math problem&#10;&#10;AI-generated content may be incorrect.">
            <a:extLst>
              <a:ext uri="{FF2B5EF4-FFF2-40B4-BE49-F238E27FC236}">
                <a16:creationId xmlns:a16="http://schemas.microsoft.com/office/drawing/2014/main" id="{B654B29C-20F8-224C-3048-47996620B6BA}"/>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l="4164" r="64633"/>
          <a:stretch/>
        </p:blipFill>
        <p:spPr>
          <a:xfrm flipH="1">
            <a:off x="-1193680" y="0"/>
            <a:ext cx="584080" cy="4229100"/>
          </a:xfrm>
          <a:prstGeom prst="rect">
            <a:avLst/>
          </a:prstGeom>
        </p:spPr>
      </p:pic>
      <p:pic>
        <p:nvPicPr>
          <p:cNvPr id="4" name="Picture 3">
            <a:extLst>
              <a:ext uri="{FF2B5EF4-FFF2-40B4-BE49-F238E27FC236}">
                <a16:creationId xmlns:a16="http://schemas.microsoft.com/office/drawing/2014/main" id="{5862AFA7-B298-D5D4-247D-59D411D21FF3}"/>
              </a:ext>
            </a:extLst>
          </p:cNvPr>
          <p:cNvPicPr>
            <a:picLocks noChangeAspect="1"/>
          </p:cNvPicPr>
          <p:nvPr userDrawn="1"/>
        </p:nvPicPr>
        <p:blipFill>
          <a:blip r:embed="rId7"/>
          <a:srcRect l="16244" t="49673"/>
          <a:stretch/>
        </p:blipFill>
        <p:spPr>
          <a:xfrm>
            <a:off x="0" y="-1"/>
            <a:ext cx="4335180" cy="1616947"/>
          </a:xfrm>
          <a:prstGeom prst="rect">
            <a:avLst/>
          </a:prstGeom>
        </p:spPr>
      </p:pic>
      <p:pic>
        <p:nvPicPr>
          <p:cNvPr id="5" name="Picture 4">
            <a:extLst>
              <a:ext uri="{FF2B5EF4-FFF2-40B4-BE49-F238E27FC236}">
                <a16:creationId xmlns:a16="http://schemas.microsoft.com/office/drawing/2014/main" id="{C0301C8C-0A81-23AF-72D9-39D6AA3A8A82}"/>
              </a:ext>
            </a:extLst>
          </p:cNvPr>
          <p:cNvPicPr>
            <a:picLocks noChangeAspect="1"/>
          </p:cNvPicPr>
          <p:nvPr userDrawn="1"/>
        </p:nvPicPr>
        <p:blipFill>
          <a:blip r:embed="rId8"/>
          <a:srcRect t="45851" r="27589"/>
          <a:stretch/>
        </p:blipFill>
        <p:spPr>
          <a:xfrm>
            <a:off x="20671355" y="-1"/>
            <a:ext cx="3712645" cy="2102895"/>
          </a:xfrm>
          <a:prstGeom prst="rect">
            <a:avLst/>
          </a:prstGeom>
        </p:spPr>
      </p:pic>
      <p:sp>
        <p:nvSpPr>
          <p:cNvPr id="116" name="Número de diapositiva"/>
          <p:cNvSpPr txBox="1">
            <a:spLocks noGrp="1"/>
          </p:cNvSpPr>
          <p:nvPr>
            <p:ph type="sldNum" sz="quarter" idx="2"/>
          </p:nvPr>
        </p:nvSpPr>
        <p:spPr>
          <a:xfrm>
            <a:off x="23566014" y="13173902"/>
            <a:ext cx="592431" cy="369332"/>
          </a:xfrm>
          <a:prstGeom prst="rect">
            <a:avLst/>
          </a:prstGeom>
        </p:spPr>
        <p:txBody>
          <a:bodyPr lIns="0" rIns="0">
            <a:spAutoFit/>
          </a:bodyPr>
          <a:lstStyle>
            <a:lvl1pPr algn="ctr">
              <a:defRPr>
                <a:solidFill>
                  <a:schemeClr val="bg1"/>
                </a:solidFill>
              </a:defRPr>
            </a:lvl1pPr>
          </a:lstStyle>
          <a:p>
            <a:pPr marL="0" indent="0">
              <a:buFont typeface="Arial" panose="020B0604020202020204" pitchFamily="34" charset="0"/>
              <a:buNone/>
            </a:pPr>
            <a:fld id="{86CB4B4D-7CA3-9044-876B-883B54F8677D}" type="slidenum">
              <a:rPr lang="es-CL" smtClean="0"/>
              <a:pPr marL="0" indent="0">
                <a:buFont typeface="Arial" panose="020B0604020202020204" pitchFamily="34" charset="0"/>
                <a:buNone/>
              </a:pPr>
              <a:t>‹Nº›</a:t>
            </a:fld>
            <a:endParaRPr lang="es-CL"/>
          </a:p>
        </p:txBody>
      </p:sp>
    </p:spTree>
    <p:extLst>
      <p:ext uri="{BB962C8B-B14F-4D97-AF65-F5344CB8AC3E}">
        <p14:creationId xmlns:p14="http://schemas.microsoft.com/office/powerpoint/2010/main" val="1850359532"/>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A61A6-189F-ED47-A818-57CB243E9EF6}" type="datetimeFigureOut">
              <a:rPr lang="es-CL" smtClean="0"/>
              <a:t>05-11-2025</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346180C3-5DBA-4C48-839E-642A17D4D63A}" type="slidenum">
              <a:rPr lang="es-CL" smtClean="0"/>
              <a:t>‹Nº›</a:t>
            </a:fld>
            <a:endParaRPr lang="es-CL"/>
          </a:p>
        </p:txBody>
      </p:sp>
    </p:spTree>
    <p:extLst>
      <p:ext uri="{BB962C8B-B14F-4D97-AF65-F5344CB8AC3E}">
        <p14:creationId xmlns:p14="http://schemas.microsoft.com/office/powerpoint/2010/main" val="2877452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11/5/2025</a:t>
            </a:fld>
            <a:endParaRPr lang="en-US"/>
          </a:p>
        </p:txBody>
      </p:sp>
      <p:sp>
        <p:nvSpPr>
          <p:cNvPr id="4" name="Holder 4"/>
          <p:cNvSpPr>
            <a:spLocks noGrp="1"/>
          </p:cNvSpPr>
          <p:nvPr>
            <p:ph type="sldNum" sz="quarter" idx="7"/>
          </p:nvPr>
        </p:nvSpPr>
        <p:spPr>
          <a:xfrm>
            <a:off x="22892272" y="12847000"/>
            <a:ext cx="535403" cy="461665"/>
          </a:xfrm>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297591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Logo Universidad INACAP-Hor-1.jpg" descr="Logo Universidad INACAP-Hor-1.jpg"/>
          <p:cNvPicPr>
            <a:picLocks noChangeAspect="1"/>
          </p:cNvPicPr>
          <p:nvPr/>
        </p:nvPicPr>
        <p:blipFill>
          <a:blip r:embed="rId20"/>
          <a:srcRect l="18403" t="43193" r="18403" b="43193"/>
          <a:stretch>
            <a:fillRect/>
          </a:stretch>
        </p:blipFill>
        <p:spPr>
          <a:xfrm>
            <a:off x="18850769" y="12439441"/>
            <a:ext cx="4716605" cy="571501"/>
          </a:xfrm>
          <a:prstGeom prst="rect">
            <a:avLst/>
          </a:prstGeom>
          <a:ln w="12700">
            <a:miter lim="400000"/>
          </a:ln>
        </p:spPr>
      </p:pic>
      <p:grpSp>
        <p:nvGrpSpPr>
          <p:cNvPr id="5" name="Agrupar"/>
          <p:cNvGrpSpPr/>
          <p:nvPr/>
        </p:nvGrpSpPr>
        <p:grpSpPr>
          <a:xfrm>
            <a:off x="0" y="0"/>
            <a:ext cx="24384000" cy="574931"/>
            <a:chOff x="0" y="0"/>
            <a:chExt cx="24384000" cy="574930"/>
          </a:xfrm>
        </p:grpSpPr>
        <p:pic>
          <p:nvPicPr>
            <p:cNvPr id="3" name="Imagen 4" descr="Imagen 4"/>
            <p:cNvPicPr>
              <a:picLocks noChangeAspect="1"/>
            </p:cNvPicPr>
            <p:nvPr/>
          </p:nvPicPr>
          <p:blipFill>
            <a:blip r:embed="rId21"/>
            <a:srcRect b="96263"/>
            <a:stretch>
              <a:fillRect/>
            </a:stretch>
          </p:blipFill>
          <p:spPr>
            <a:xfrm>
              <a:off x="0" y="0"/>
              <a:ext cx="24384000" cy="512560"/>
            </a:xfrm>
            <a:prstGeom prst="rect">
              <a:avLst/>
            </a:prstGeom>
            <a:ln w="12700" cap="flat">
              <a:noFill/>
              <a:miter lim="400000"/>
            </a:ln>
            <a:effectLst/>
          </p:spPr>
        </p:pic>
        <p:sp>
          <p:nvSpPr>
            <p:cNvPr id="4" name="Rectángulo"/>
            <p:cNvSpPr/>
            <p:nvPr/>
          </p:nvSpPr>
          <p:spPr>
            <a:xfrm>
              <a:off x="975290" y="279680"/>
              <a:ext cx="4186137" cy="295251"/>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grpSp>
        <p:nvGrpSpPr>
          <p:cNvPr id="8" name="Agrupar"/>
          <p:cNvGrpSpPr/>
          <p:nvPr/>
        </p:nvGrpSpPr>
        <p:grpSpPr>
          <a:xfrm>
            <a:off x="0" y="12813001"/>
            <a:ext cx="24384000" cy="902999"/>
            <a:chOff x="0" y="0"/>
            <a:chExt cx="24384000" cy="902998"/>
          </a:xfrm>
        </p:grpSpPr>
        <p:pic>
          <p:nvPicPr>
            <p:cNvPr id="6" name="Imagen 4" descr="Imagen 4"/>
            <p:cNvPicPr>
              <a:picLocks noChangeAspect="1"/>
            </p:cNvPicPr>
            <p:nvPr/>
          </p:nvPicPr>
          <p:blipFill>
            <a:blip r:embed="rId21"/>
            <a:srcRect t="93457"/>
            <a:stretch>
              <a:fillRect/>
            </a:stretch>
          </p:blipFill>
          <p:spPr>
            <a:xfrm>
              <a:off x="0" y="5601"/>
              <a:ext cx="24384000" cy="897398"/>
            </a:xfrm>
            <a:prstGeom prst="rect">
              <a:avLst/>
            </a:prstGeom>
            <a:ln w="12700" cap="flat">
              <a:noFill/>
              <a:miter lim="400000"/>
            </a:ln>
            <a:effectLst/>
          </p:spPr>
        </p:pic>
        <p:sp>
          <p:nvSpPr>
            <p:cNvPr id="7" name="Rectángulo"/>
            <p:cNvSpPr/>
            <p:nvPr/>
          </p:nvSpPr>
          <p:spPr>
            <a:xfrm>
              <a:off x="19495884" y="0"/>
              <a:ext cx="4234273" cy="375466"/>
            </a:xfrm>
            <a:prstGeom prst="rect">
              <a:avLst/>
            </a:prstGeom>
            <a:solidFill>
              <a:srgbClr val="FFFFFF"/>
            </a:solidFill>
            <a:ln w="12700" cap="flat">
              <a:noFill/>
              <a:miter lim="400000"/>
            </a:ln>
            <a:effectLst/>
          </p:spPr>
          <p:txBody>
            <a:bodyPr wrap="square" lIns="91439" tIns="91439" rIns="91439" bIns="91439" numCol="1" anchor="ctr">
              <a:noAutofit/>
            </a:bodyPr>
            <a:lstStyle/>
            <a:p>
              <a:endParaRPr/>
            </a:p>
          </p:txBody>
        </p:sp>
      </p:grpSp>
      <p:sp>
        <p:nvSpPr>
          <p:cNvPr id="9" name="Línea"/>
          <p:cNvSpPr/>
          <p:nvPr/>
        </p:nvSpPr>
        <p:spPr>
          <a:xfrm>
            <a:off x="7488570" y="7111328"/>
            <a:ext cx="1275619" cy="1"/>
          </a:xfrm>
          <a:prstGeom prst="line">
            <a:avLst/>
          </a:prstGeom>
          <a:ln w="25400">
            <a:solidFill>
              <a:srgbClr val="DF2427"/>
            </a:solidFill>
            <a:miter/>
          </a:ln>
        </p:spPr>
        <p:txBody>
          <a:bodyPr tIns="91439" bIns="91439"/>
          <a:lstStyle/>
          <a:p>
            <a:endParaRPr/>
          </a:p>
        </p:txBody>
      </p:sp>
      <p:grpSp>
        <p:nvGrpSpPr>
          <p:cNvPr id="12" name="Agrupar"/>
          <p:cNvGrpSpPr/>
          <p:nvPr/>
        </p:nvGrpSpPr>
        <p:grpSpPr>
          <a:xfrm>
            <a:off x="18351500" y="12439441"/>
            <a:ext cx="5715000" cy="571501"/>
            <a:chOff x="0" y="0"/>
            <a:chExt cx="5715000" cy="571500"/>
          </a:xfrm>
        </p:grpSpPr>
        <p:sp>
          <p:nvSpPr>
            <p:cNvPr id="10" name="Rectángulo"/>
            <p:cNvSpPr/>
            <p:nvPr/>
          </p:nvSpPr>
          <p:spPr>
            <a:xfrm>
              <a:off x="0" y="0"/>
              <a:ext cx="5715000" cy="571500"/>
            </a:xfrm>
            <a:prstGeom prst="rect">
              <a:avLst/>
            </a:prstGeom>
            <a:solidFill>
              <a:srgbClr val="FFFFFF"/>
            </a:solidFill>
            <a:ln w="12700" cap="flat">
              <a:noFill/>
              <a:miter lim="400000"/>
            </a:ln>
            <a:effectLst/>
          </p:spPr>
          <p:txBody>
            <a:bodyPr wrap="square" lIns="63500" tIns="63500" rIns="63500" bIns="63500" numCol="1" anchor="ctr">
              <a:noAutofit/>
            </a:bodyPr>
            <a:lstStyle/>
            <a:p>
              <a:pPr algn="ctr" defTabSz="457200">
                <a:defRPr sz="4000" spc="0">
                  <a:solidFill>
                    <a:srgbClr val="FFFFFF"/>
                  </a:solidFill>
                  <a:latin typeface="Open Sans Bold"/>
                  <a:ea typeface="Open Sans Bold"/>
                  <a:cs typeface="Open Sans Bold"/>
                  <a:sym typeface="Open Sans Bold"/>
                </a:defRPr>
              </a:pPr>
              <a:endParaRPr/>
            </a:p>
          </p:txBody>
        </p:sp>
        <p:pic>
          <p:nvPicPr>
            <p:cNvPr id="11" name="INACAP_conbajada2.jpeg" descr="INACAP_conbajada2.jpeg"/>
            <p:cNvPicPr>
              <a:picLocks noChangeAspect="1"/>
            </p:cNvPicPr>
            <p:nvPr/>
          </p:nvPicPr>
          <p:blipFill>
            <a:blip r:embed="rId22"/>
            <a:srcRect l="52900"/>
            <a:stretch>
              <a:fillRect/>
            </a:stretch>
          </p:blipFill>
          <p:spPr>
            <a:xfrm>
              <a:off x="2989731" y="0"/>
              <a:ext cx="2147124" cy="571500"/>
            </a:xfrm>
            <a:prstGeom prst="rect">
              <a:avLst/>
            </a:prstGeom>
            <a:ln w="12700" cap="flat">
              <a:noFill/>
              <a:miter lim="400000"/>
            </a:ln>
            <a:effectLst/>
          </p:spPr>
        </p:pic>
      </p:grpSp>
      <p:sp>
        <p:nvSpPr>
          <p:cNvPr id="13" name="Texto del título"/>
          <p:cNvSpPr txBox="1">
            <a:spLocks noGrp="1"/>
          </p:cNvSpPr>
          <p:nvPr>
            <p:ph type="title"/>
          </p:nvPr>
        </p:nvSpPr>
        <p:spPr>
          <a:xfrm>
            <a:off x="1219200" y="184149"/>
            <a:ext cx="21945600" cy="3016251"/>
          </a:xfrm>
          <a:prstGeom prst="rect">
            <a:avLst/>
          </a:prstGeom>
          <a:ln w="254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tIns="91439" bIns="91439" anchor="ctr">
            <a:normAutofit/>
          </a:bodyPr>
          <a:lstStyle/>
          <a:p>
            <a:r>
              <a:t>Texto del título</a:t>
            </a:r>
          </a:p>
        </p:txBody>
      </p:sp>
      <p:sp>
        <p:nvSpPr>
          <p:cNvPr id="14" name="Nivel de texto 1…"/>
          <p:cNvSpPr txBox="1">
            <a:spLocks noGrp="1"/>
          </p:cNvSpPr>
          <p:nvPr>
            <p:ph type="body" idx="1"/>
          </p:nvPr>
        </p:nvSpPr>
        <p:spPr>
          <a:xfrm>
            <a:off x="1219200" y="3200400"/>
            <a:ext cx="21945600" cy="10515600"/>
          </a:xfrm>
          <a:prstGeom prst="rect">
            <a:avLst/>
          </a:prstGeom>
          <a:ln w="254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tIns="91439" bIns="91439">
            <a:normAutofit/>
          </a:bodyPr>
          <a:lstStyle/>
          <a:p>
            <a:r>
              <a:t>Nivel de texto 1</a:t>
            </a:r>
          </a:p>
          <a:p>
            <a:pPr lvl="1"/>
            <a:r>
              <a:t>Nivel de texto 2</a:t>
            </a:r>
          </a:p>
          <a:p>
            <a:pPr lvl="2"/>
            <a:r>
              <a:t>Nivel de texto 3</a:t>
            </a:r>
          </a:p>
          <a:p>
            <a:pPr lvl="3"/>
            <a:r>
              <a:t>Nivel de texto 4</a:t>
            </a:r>
          </a:p>
          <a:p>
            <a:pPr lvl="4"/>
            <a:r>
              <a:t>Nivel de texto 5</a:t>
            </a:r>
          </a:p>
        </p:txBody>
      </p:sp>
      <p:sp>
        <p:nvSpPr>
          <p:cNvPr id="15" name="Número de diapositiva"/>
          <p:cNvSpPr txBox="1">
            <a:spLocks noGrp="1"/>
          </p:cNvSpPr>
          <p:nvPr>
            <p:ph type="sldNum" sz="quarter" idx="2"/>
          </p:nvPr>
        </p:nvSpPr>
        <p:spPr>
          <a:xfrm>
            <a:off x="22707600" y="12726034"/>
            <a:ext cx="592431" cy="703581"/>
          </a:xfrm>
          <a:prstGeom prst="rect">
            <a:avLst/>
          </a:prstGeom>
          <a:ln w="25400">
            <a:miter lim="400000"/>
          </a:ln>
        </p:spPr>
        <p:txBody>
          <a:bodyPr wrap="none" tIns="91439" bIns="91439" anchor="ctr">
            <a:spAutoFit/>
          </a:body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5" r:id="rId16"/>
    <p:sldLayoutId id="2147483666" r:id="rId17"/>
    <p:sldLayoutId id="2147483667" r:id="rId18"/>
  </p:sldLayoutIdLst>
  <p:transition spd="med"/>
  <p:txStyles>
    <p:titleStyle>
      <a:lvl1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1pPr>
      <a:lvl2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2pPr>
      <a:lvl3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3pPr>
      <a:lvl4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4pPr>
      <a:lvl5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5pPr>
      <a:lvl6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6pPr>
      <a:lvl7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7pPr>
      <a:lvl8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8pPr>
      <a:lvl9pPr marL="0" marR="0" indent="0" algn="l" defTabSz="1828800" rtl="0" latinLnBrk="0">
        <a:lnSpc>
          <a:spcPct val="100000"/>
        </a:lnSpc>
        <a:spcBef>
          <a:spcPts val="0"/>
        </a:spcBef>
        <a:spcAft>
          <a:spcPts val="0"/>
        </a:spcAft>
        <a:buClrTx/>
        <a:buSzTx/>
        <a:buFontTx/>
        <a:buNone/>
        <a:tabLst/>
        <a:defRPr sz="6000" b="0" i="0" u="none" strike="noStrike" cap="none" spc="-300" baseline="0">
          <a:solidFill>
            <a:srgbClr val="535353"/>
          </a:solidFill>
          <a:uFillTx/>
          <a:latin typeface="Open Sans Light"/>
          <a:ea typeface="Open Sans Light"/>
          <a:cs typeface="Open Sans Light"/>
          <a:sym typeface="Open Sans Light"/>
        </a:defRPr>
      </a:lvl9pPr>
    </p:titleStyle>
    <p:bodyStyle>
      <a:lvl1pPr marL="244928" marR="0" indent="-244928"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1pPr>
      <a:lvl2pPr marL="742950" marR="0" indent="-28575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2pPr>
      <a:lvl3pPr marL="1257300" marR="0" indent="-3429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3pPr>
      <a:lvl4pPr marL="17526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4pPr>
      <a:lvl5pPr marL="22098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5pPr>
      <a:lvl6pPr marL="26670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6pPr>
      <a:lvl7pPr marL="31242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7pPr>
      <a:lvl8pPr marL="35814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8pPr>
      <a:lvl9pPr marL="4038600" marR="0" indent="-381000" algn="l" defTabSz="1828800" rtl="0" latinLnBrk="0">
        <a:lnSpc>
          <a:spcPct val="100000"/>
        </a:lnSpc>
        <a:spcBef>
          <a:spcPts val="0"/>
        </a:spcBef>
        <a:spcAft>
          <a:spcPts val="0"/>
        </a:spcAft>
        <a:buClrTx/>
        <a:buSzPct val="100000"/>
        <a:buFont typeface="Arial"/>
        <a:buChar char="•"/>
        <a:tabLst/>
        <a:defRPr sz="3000" b="0" i="0" u="none" strike="noStrike" cap="none" spc="-150" baseline="0">
          <a:solidFill>
            <a:srgbClr val="535353"/>
          </a:solidFill>
          <a:uFillTx/>
          <a:latin typeface="Open Sans Light"/>
          <a:ea typeface="Open Sans Light"/>
          <a:cs typeface="Open Sans Light"/>
          <a:sym typeface="Open Sans Light"/>
        </a:defRPr>
      </a:lvl9pPr>
    </p:bodyStyle>
    <p:otherStyle>
      <a:lvl1pPr marL="0" marR="0" indent="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1pPr>
      <a:lvl2pPr marL="0" marR="0" indent="4572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2pPr>
      <a:lvl3pPr marL="0" marR="0" indent="9144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3pPr>
      <a:lvl4pPr marL="0" marR="0" indent="13716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4pPr>
      <a:lvl5pPr marL="0" marR="0" indent="18288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5pPr>
      <a:lvl6pPr marL="0" marR="0" indent="22860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6pPr>
      <a:lvl7pPr marL="0" marR="0" indent="27432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7pPr>
      <a:lvl8pPr marL="0" marR="0" indent="32004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8pPr>
      <a:lvl9pPr marL="0" marR="0" indent="3657600" algn="l" defTabSz="1828800" rtl="0" latinLnBrk="0">
        <a:lnSpc>
          <a:spcPct val="100000"/>
        </a:lnSpc>
        <a:spcBef>
          <a:spcPts val="0"/>
        </a:spcBef>
        <a:spcAft>
          <a:spcPts val="0"/>
        </a:spcAft>
        <a:buClrTx/>
        <a:buSzTx/>
        <a:buFontTx/>
        <a:buNone/>
        <a:tabLst/>
        <a:defRPr sz="3000" b="0" i="0" u="none" strike="noStrike" cap="none" spc="-150" baseline="0">
          <a:solidFill>
            <a:schemeClr val="tx1"/>
          </a:solidFill>
          <a:uFillTx/>
          <a:latin typeface="+mn-lt"/>
          <a:ea typeface="+mn-ea"/>
          <a:cs typeface="+mn-cs"/>
          <a:sym typeface="Open Sans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6" name="TÍTULO DE LA PRESENTACIÓN"/>
          <p:cNvSpPr txBox="1"/>
          <p:nvPr/>
        </p:nvSpPr>
        <p:spPr>
          <a:xfrm>
            <a:off x="4459174" y="5615657"/>
            <a:ext cx="14804172" cy="2055945"/>
          </a:xfrm>
          <a:prstGeom prst="rect">
            <a:avLst/>
          </a:prstGeom>
          <a:ln w="254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91440" tIns="91439" rIns="91440" bIns="91439" anchor="b">
            <a:spAutoFit/>
          </a:bodyPr>
          <a:lstStyle/>
          <a:p>
            <a:pPr algn="ctr">
              <a:lnSpc>
                <a:spcPct val="80000"/>
              </a:lnSpc>
              <a:defRPr sz="15500" spc="-775">
                <a:solidFill>
                  <a:srgbClr val="050D40"/>
                </a:solidFill>
                <a:latin typeface="+mn-lt"/>
                <a:ea typeface="+mn-ea"/>
                <a:cs typeface="+mn-cs"/>
                <a:sym typeface="Helvetica"/>
              </a:defRPr>
            </a:pPr>
            <a:r>
              <a:rPr lang="es-CL" sz="8000" dirty="0"/>
              <a:t>Título </a:t>
            </a:r>
          </a:p>
          <a:p>
            <a:pPr algn="ctr">
              <a:lnSpc>
                <a:spcPct val="80000"/>
              </a:lnSpc>
              <a:defRPr sz="15500" spc="-775">
                <a:solidFill>
                  <a:srgbClr val="050D40"/>
                </a:solidFill>
                <a:latin typeface="+mn-lt"/>
                <a:ea typeface="+mn-ea"/>
                <a:cs typeface="+mn-cs"/>
                <a:sym typeface="Helvetica"/>
              </a:defRPr>
            </a:pPr>
            <a:r>
              <a:rPr lang="es-CL" sz="6600" i="1" dirty="0"/>
              <a:t>bajada</a:t>
            </a:r>
            <a:endParaRPr lang="es-CL" sz="4800" i="1" spc="-285" dirty="0">
              <a:solidFill>
                <a:srgbClr val="050D40"/>
              </a:solidFill>
            </a:endParaRPr>
          </a:p>
        </p:txBody>
      </p:sp>
      <p:sp>
        <p:nvSpPr>
          <p:cNvPr id="5" name="TextBox 1">
            <a:extLst>
              <a:ext uri="{FF2B5EF4-FFF2-40B4-BE49-F238E27FC236}">
                <a16:creationId xmlns:a16="http://schemas.microsoft.com/office/drawing/2014/main" id="{2532FE34-E3E2-6E14-C4F3-928FBB23E372}"/>
              </a:ext>
            </a:extLst>
          </p:cNvPr>
          <p:cNvSpPr txBox="1"/>
          <p:nvPr/>
        </p:nvSpPr>
        <p:spPr>
          <a:xfrm>
            <a:off x="8734675" y="11913943"/>
            <a:ext cx="4378212" cy="104643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fromWordArt="0" anchor="t" anchorCtr="0" forceAA="0" compatLnSpc="1">
            <a:prstTxWarp prst="textNoShape">
              <a:avLst/>
            </a:prstTxWarp>
            <a:spAutoFit/>
          </a:bodyPr>
          <a:lstStyle/>
          <a:p>
            <a:pPr algn="ctr"/>
            <a:r>
              <a:rPr lang="es-ES" sz="2800" b="1" dirty="0">
                <a:solidFill>
                  <a:srgbClr val="050D40"/>
                </a:solidFill>
                <a:latin typeface="Open Sans"/>
              </a:rPr>
              <a:t>Unidad – Área</a:t>
            </a:r>
          </a:p>
          <a:p>
            <a:pPr algn="ctr"/>
            <a:r>
              <a:rPr lang="es-ES" sz="2800" b="1" dirty="0">
                <a:solidFill>
                  <a:srgbClr val="050D40"/>
                </a:solidFill>
                <a:latin typeface="Open Sans"/>
              </a:rPr>
              <a:t>Mes y año</a:t>
            </a:r>
            <a:endParaRPr lang="en-US" sz="2400" dirty="0">
              <a:solidFill>
                <a:srgbClr val="050D40"/>
              </a:solidFil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7A5E802-0DAF-5F43-7E65-3AAE571FF65D}"/>
              </a:ext>
            </a:extLst>
          </p:cNvPr>
          <p:cNvSpPr>
            <a:spLocks noGrp="1"/>
          </p:cNvSpPr>
          <p:nvPr>
            <p:ph type="sldNum" sz="quarter" idx="7"/>
          </p:nvPr>
        </p:nvSpPr>
        <p:spPr/>
        <p:txBody>
          <a:bodyPr/>
          <a:lstStyle/>
          <a:p>
            <a:pPr marL="0" marR="0" lvl="0" indent="0" algn="r" defTabSz="1828800" rtl="0" eaLnBrk="1" fontAlgn="auto" latinLnBrk="0" hangingPunct="0">
              <a:lnSpc>
                <a:spcPct val="100000"/>
              </a:lnSpc>
              <a:spcBef>
                <a:spcPts val="0"/>
              </a:spcBef>
              <a:spcAft>
                <a:spcPts val="0"/>
              </a:spcAft>
              <a:buClrTx/>
              <a:buSzTx/>
              <a:buFontTx/>
              <a:buNone/>
              <a:tabLst/>
              <a:defRPr/>
            </a:pPr>
            <a:fld id="{B6F15528-21DE-4FAA-801E-634DDDAF4B2B}" type="slidenum">
              <a:rPr kumimoji="0" lang="es-CL" sz="3000" b="0" i="0" u="none" strike="noStrike" kern="0" cap="none" spc="-150" normalizeH="0" baseline="0" noProof="0" smtClean="0">
                <a:ln>
                  <a:noFill/>
                </a:ln>
                <a:solidFill>
                  <a:prstClr val="black">
                    <a:tint val="75000"/>
                  </a:prstClr>
                </a:solidFill>
                <a:effectLst/>
                <a:uLnTx/>
                <a:uFillTx/>
                <a:latin typeface="Open Sans Light"/>
                <a:ea typeface="Open Sans Light"/>
                <a:cs typeface="Open Sans Light"/>
                <a:sym typeface="Open Sans Light"/>
              </a:rPr>
              <a:pPr marL="0" marR="0" lvl="0" indent="0" algn="r" defTabSz="1828800" rtl="0" eaLnBrk="1" fontAlgn="auto" latinLnBrk="0" hangingPunct="0">
                <a:lnSpc>
                  <a:spcPct val="100000"/>
                </a:lnSpc>
                <a:spcBef>
                  <a:spcPts val="0"/>
                </a:spcBef>
                <a:spcAft>
                  <a:spcPts val="0"/>
                </a:spcAft>
                <a:buClrTx/>
                <a:buSzTx/>
                <a:buFontTx/>
                <a:buNone/>
                <a:tabLst/>
                <a:defRPr/>
              </a:pPr>
              <a:t>2</a:t>
            </a:fld>
            <a:endParaRPr kumimoji="0" lang="es-CL" sz="3000" b="0" i="0" u="none" strike="noStrike" kern="0" cap="none" spc="-150" normalizeH="0" baseline="0" noProof="0">
              <a:ln>
                <a:noFill/>
              </a:ln>
              <a:solidFill>
                <a:prstClr val="black">
                  <a:tint val="75000"/>
                </a:prstClr>
              </a:solidFill>
              <a:effectLst/>
              <a:uLnTx/>
              <a:uFillTx/>
              <a:latin typeface="Open Sans Light"/>
              <a:ea typeface="Open Sans Light"/>
              <a:cs typeface="Open Sans Light"/>
              <a:sym typeface="Open Sans Light"/>
            </a:endParaRPr>
          </a:p>
        </p:txBody>
      </p:sp>
    </p:spTree>
    <p:extLst>
      <p:ext uri="{BB962C8B-B14F-4D97-AF65-F5344CB8AC3E}">
        <p14:creationId xmlns:p14="http://schemas.microsoft.com/office/powerpoint/2010/main" val="2731785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EC4E518-EF89-FCB8-8F50-0D5051341148}"/>
            </a:ext>
          </a:extLst>
        </p:cNvPr>
        <p:cNvGrpSpPr/>
        <p:nvPr/>
      </p:nvGrpSpPr>
      <p:grpSpPr>
        <a:xfrm>
          <a:off x="0" y="0"/>
          <a:ext cx="0" cy="0"/>
          <a:chOff x="0" y="0"/>
          <a:chExt cx="0" cy="0"/>
        </a:xfrm>
      </p:grpSpPr>
      <p:sp>
        <p:nvSpPr>
          <p:cNvPr id="9" name="Marcador de texto 1">
            <a:extLst>
              <a:ext uri="{FF2B5EF4-FFF2-40B4-BE49-F238E27FC236}">
                <a16:creationId xmlns:a16="http://schemas.microsoft.com/office/drawing/2014/main" id="{7BA5E0D7-A16E-DB91-19A0-C501F762A6C5}"/>
              </a:ext>
            </a:extLst>
          </p:cNvPr>
          <p:cNvSpPr txBox="1">
            <a:spLocks/>
          </p:cNvSpPr>
          <p:nvPr/>
        </p:nvSpPr>
        <p:spPr>
          <a:xfrm>
            <a:off x="1" y="597534"/>
            <a:ext cx="24384000" cy="830997"/>
          </a:xfrm>
          <a:prstGeom prst="rect">
            <a:avLst/>
          </a:prstGeom>
        </p:spPr>
        <p:txBody>
          <a:bodyPr wrap="square" lIns="0" tIns="0" rIns="0" bIns="0" anchor="t">
            <a:spAutoFit/>
          </a:bodyPr>
          <a:lstStyle>
            <a:lvl1pPr marL="0" indent="0" algn="ctr" defTabSz="914400" rtl="0" eaLnBrk="1" latinLnBrk="0" hangingPunct="1">
              <a:lnSpc>
                <a:spcPct val="90000"/>
              </a:lnSpc>
              <a:spcBef>
                <a:spcPts val="0"/>
              </a:spcBef>
              <a:buFont typeface="Arial" panose="020B0604020202020204" pitchFamily="34" charset="0"/>
              <a:buNone/>
              <a:defRPr sz="5400" b="1" kern="1200" cap="none" baseline="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34999" indent="0" algn="l" defTabSz="914400" rtl="0" eaLnBrk="1" latinLnBrk="0" hangingPunct="1">
              <a:lnSpc>
                <a:spcPct val="90000"/>
              </a:lnSpc>
              <a:spcBef>
                <a:spcPts val="500"/>
              </a:spcBef>
              <a:buFont typeface="Arial" panose="020B0604020202020204" pitchFamily="34" charset="0"/>
              <a:buNone/>
              <a:defRPr sz="30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sz="6000" b="0" spc="-300" dirty="0" err="1">
                <a:solidFill>
                  <a:srgbClr val="FFFFFF"/>
                </a:solidFill>
                <a:latin typeface="Open Sans Bold"/>
                <a:ea typeface="Open Sans Bold"/>
                <a:cs typeface="Open Sans Bold"/>
              </a:rPr>
              <a:t>xxxxx</a:t>
            </a:r>
            <a:endParaRPr lang="en-US" dirty="0"/>
          </a:p>
        </p:txBody>
      </p:sp>
      <p:sp>
        <p:nvSpPr>
          <p:cNvPr id="4" name="TextBox 1">
            <a:extLst>
              <a:ext uri="{FF2B5EF4-FFF2-40B4-BE49-F238E27FC236}">
                <a16:creationId xmlns:a16="http://schemas.microsoft.com/office/drawing/2014/main" id="{2AB92A70-90E3-95FF-614B-005D4AE4664B}"/>
              </a:ext>
            </a:extLst>
          </p:cNvPr>
          <p:cNvSpPr txBox="1"/>
          <p:nvPr/>
        </p:nvSpPr>
        <p:spPr>
          <a:xfrm>
            <a:off x="2197686" y="2867219"/>
            <a:ext cx="10683657" cy="153888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fromWordArt="0" anchor="t" anchorCtr="0" forceAA="0" compatLnSpc="1">
            <a:prstTxWarp prst="textNoShape">
              <a:avLst/>
            </a:prstTxWarp>
            <a:spAutoFit/>
          </a:bodyPr>
          <a:lstStyle/>
          <a:p>
            <a:r>
              <a:rPr lang="es-ES" sz="4400" b="1" dirty="0" err="1">
                <a:latin typeface="Open Sans"/>
              </a:rPr>
              <a:t>Xxxxx</a:t>
            </a:r>
            <a:endParaRPr lang="es-ES" sz="4400" b="1" dirty="0">
              <a:latin typeface="Open Sans"/>
            </a:endParaRPr>
          </a:p>
          <a:p>
            <a:r>
              <a:rPr lang="es-ES" sz="4400" dirty="0" err="1">
                <a:latin typeface="Open Sans"/>
              </a:rPr>
              <a:t>xxxx</a:t>
            </a:r>
            <a:endParaRPr lang="en-US" sz="4000" dirty="0"/>
          </a:p>
        </p:txBody>
      </p:sp>
    </p:spTree>
    <p:extLst>
      <p:ext uri="{BB962C8B-B14F-4D97-AF65-F5344CB8AC3E}">
        <p14:creationId xmlns:p14="http://schemas.microsoft.com/office/powerpoint/2010/main" val="267023696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979055-8004-74EB-FF0C-466AC1DE1863}"/>
            </a:ext>
          </a:extLst>
        </p:cNvPr>
        <p:cNvGrpSpPr/>
        <p:nvPr/>
      </p:nvGrpSpPr>
      <p:grpSpPr>
        <a:xfrm>
          <a:off x="0" y="0"/>
          <a:ext cx="0" cy="0"/>
          <a:chOff x="0" y="0"/>
          <a:chExt cx="0" cy="0"/>
        </a:xfrm>
      </p:grpSpPr>
      <p:sp>
        <p:nvSpPr>
          <p:cNvPr id="9" name="Marcador de texto 1">
            <a:extLst>
              <a:ext uri="{FF2B5EF4-FFF2-40B4-BE49-F238E27FC236}">
                <a16:creationId xmlns:a16="http://schemas.microsoft.com/office/drawing/2014/main" id="{58CEAA77-249F-BCB9-D816-1143C59A89F3}"/>
              </a:ext>
            </a:extLst>
          </p:cNvPr>
          <p:cNvSpPr txBox="1">
            <a:spLocks/>
          </p:cNvSpPr>
          <p:nvPr/>
        </p:nvSpPr>
        <p:spPr>
          <a:xfrm>
            <a:off x="1" y="597534"/>
            <a:ext cx="24384000" cy="830997"/>
          </a:xfrm>
          <a:prstGeom prst="rect">
            <a:avLst/>
          </a:prstGeom>
        </p:spPr>
        <p:txBody>
          <a:bodyPr wrap="square" lIns="0" tIns="0" rIns="0" bIns="0" anchor="t">
            <a:spAutoFit/>
          </a:bodyPr>
          <a:lstStyle>
            <a:lvl1pPr marL="0" indent="0" algn="ctr" defTabSz="914400" rtl="0" eaLnBrk="1" latinLnBrk="0" hangingPunct="1">
              <a:lnSpc>
                <a:spcPct val="90000"/>
              </a:lnSpc>
              <a:spcBef>
                <a:spcPts val="0"/>
              </a:spcBef>
              <a:buFont typeface="Arial" panose="020B0604020202020204" pitchFamily="34" charset="0"/>
              <a:buNone/>
              <a:defRPr sz="5400" b="1" kern="1200" cap="none" baseline="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34999" indent="0" algn="l" defTabSz="914400" rtl="0" eaLnBrk="1" latinLnBrk="0" hangingPunct="1">
              <a:lnSpc>
                <a:spcPct val="90000"/>
              </a:lnSpc>
              <a:spcBef>
                <a:spcPts val="500"/>
              </a:spcBef>
              <a:buFont typeface="Arial" panose="020B0604020202020204" pitchFamily="34" charset="0"/>
              <a:buNone/>
              <a:defRPr sz="30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s-CL" sz="6000" b="0" i="0" u="none" strike="noStrike" kern="1200" cap="none" spc="-300" normalizeH="0" baseline="0" noProof="0" dirty="0" err="1">
                <a:ln>
                  <a:noFill/>
                </a:ln>
                <a:solidFill>
                  <a:srgbClr val="FFFFFF"/>
                </a:solidFill>
                <a:effectLst/>
                <a:uLnTx/>
                <a:uFillTx/>
                <a:latin typeface="Open Sans Bold"/>
                <a:ea typeface="Open Sans Bold"/>
                <a:cs typeface="Open Sans Bold"/>
                <a:sym typeface="Open Sans Light"/>
              </a:rPr>
              <a:t>xxxxx</a:t>
            </a:r>
            <a:endParaRPr kumimoji="0" lang="en-US" sz="5400" b="1" i="0" u="none" strike="noStrike" kern="1200" cap="none" spc="-150" normalizeH="0" baseline="0" noProof="0" dirty="0">
              <a:ln>
                <a:noFill/>
              </a:ln>
              <a:solidFill>
                <a:srgbClr val="A7A7A7"/>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Open Sans Light"/>
            </a:endParaRPr>
          </a:p>
        </p:txBody>
      </p:sp>
      <p:sp>
        <p:nvSpPr>
          <p:cNvPr id="4" name="TextBox 1">
            <a:extLst>
              <a:ext uri="{FF2B5EF4-FFF2-40B4-BE49-F238E27FC236}">
                <a16:creationId xmlns:a16="http://schemas.microsoft.com/office/drawing/2014/main" id="{BC8F1AF3-D78C-F768-BD94-191E636C1EE0}"/>
              </a:ext>
            </a:extLst>
          </p:cNvPr>
          <p:cNvSpPr txBox="1"/>
          <p:nvPr/>
        </p:nvSpPr>
        <p:spPr>
          <a:xfrm>
            <a:off x="2197686" y="2867219"/>
            <a:ext cx="10683657" cy="153888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fromWordArt="0" anchor="t" anchorCtr="0" forceAA="0" compatLnSpc="1">
            <a:prstTxWarp prst="textNoShape">
              <a:avLst/>
            </a:prstTxWarp>
            <a:spAutoFit/>
          </a:bodyPr>
          <a:lstStyle/>
          <a:p>
            <a:pPr marL="0" marR="0" lvl="0" indent="0" algn="l" defTabSz="1828800" rtl="0" eaLnBrk="1" fontAlgn="auto" latinLnBrk="0" hangingPunct="0">
              <a:lnSpc>
                <a:spcPct val="100000"/>
              </a:lnSpc>
              <a:spcBef>
                <a:spcPts val="0"/>
              </a:spcBef>
              <a:spcAft>
                <a:spcPts val="0"/>
              </a:spcAft>
              <a:buClrTx/>
              <a:buSzTx/>
              <a:buFontTx/>
              <a:buNone/>
              <a:tabLst/>
              <a:defRPr/>
            </a:pPr>
            <a:r>
              <a:rPr kumimoji="0" lang="es-ES" sz="4400" b="1" i="0" u="none" strike="noStrike" kern="0" cap="none" spc="-150" normalizeH="0" baseline="0" noProof="0" dirty="0" err="1">
                <a:ln>
                  <a:noFill/>
                </a:ln>
                <a:solidFill>
                  <a:srgbClr val="535353"/>
                </a:solidFill>
                <a:effectLst/>
                <a:uLnTx/>
                <a:uFillTx/>
                <a:latin typeface="Open Sans"/>
                <a:ea typeface="Open Sans Light"/>
                <a:cs typeface="Open Sans Light"/>
                <a:sym typeface="Open Sans Light"/>
              </a:rPr>
              <a:t>Xxxxx</a:t>
            </a:r>
            <a:endParaRPr kumimoji="0" lang="es-ES" sz="4400" b="1" i="0" u="none" strike="noStrike" kern="0" cap="none" spc="-150" normalizeH="0" baseline="0" noProof="0" dirty="0">
              <a:ln>
                <a:noFill/>
              </a:ln>
              <a:solidFill>
                <a:srgbClr val="535353"/>
              </a:solidFill>
              <a:effectLst/>
              <a:uLnTx/>
              <a:uFillTx/>
              <a:latin typeface="Open Sans"/>
              <a:ea typeface="Open Sans Light"/>
              <a:cs typeface="Open Sans Light"/>
              <a:sym typeface="Open Sans Light"/>
            </a:endParaRPr>
          </a:p>
          <a:p>
            <a:pPr marL="0" marR="0" lvl="0" indent="0" algn="l" defTabSz="1828800" rtl="0" eaLnBrk="1" fontAlgn="auto" latinLnBrk="0" hangingPunct="0">
              <a:lnSpc>
                <a:spcPct val="100000"/>
              </a:lnSpc>
              <a:spcBef>
                <a:spcPts val="0"/>
              </a:spcBef>
              <a:spcAft>
                <a:spcPts val="0"/>
              </a:spcAft>
              <a:buClrTx/>
              <a:buSzTx/>
              <a:buFontTx/>
              <a:buNone/>
              <a:tabLst/>
              <a:defRPr/>
            </a:pPr>
            <a:r>
              <a:rPr kumimoji="0" lang="es-ES" sz="4400" b="0" i="0" u="none" strike="noStrike" kern="0" cap="none" spc="-150" normalizeH="0" baseline="0" noProof="0" dirty="0" err="1">
                <a:ln>
                  <a:noFill/>
                </a:ln>
                <a:solidFill>
                  <a:srgbClr val="535353"/>
                </a:solidFill>
                <a:effectLst/>
                <a:uLnTx/>
                <a:uFillTx/>
                <a:latin typeface="Open Sans"/>
                <a:ea typeface="Open Sans Light"/>
                <a:cs typeface="Open Sans Light"/>
                <a:sym typeface="Open Sans Light"/>
              </a:rPr>
              <a:t>xxxx</a:t>
            </a:r>
            <a:endParaRPr kumimoji="0" lang="en-US" sz="4000" b="0" i="0" u="none" strike="noStrike" kern="0" cap="none" spc="-150" normalizeH="0" baseline="0" noProof="0" dirty="0">
              <a:ln>
                <a:noFill/>
              </a:ln>
              <a:solidFill>
                <a:srgbClr val="535353"/>
              </a:solidFill>
              <a:effectLst/>
              <a:uLnTx/>
              <a:uFillTx/>
              <a:latin typeface="Open Sans Light"/>
              <a:ea typeface="Open Sans Light"/>
              <a:cs typeface="Open Sans Light"/>
              <a:sym typeface="Open Sans Light"/>
            </a:endParaRPr>
          </a:p>
        </p:txBody>
      </p:sp>
    </p:spTree>
    <p:extLst>
      <p:ext uri="{BB962C8B-B14F-4D97-AF65-F5344CB8AC3E}">
        <p14:creationId xmlns:p14="http://schemas.microsoft.com/office/powerpoint/2010/main" val="143030341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2A6B48-26B6-91D6-FC6B-C75FC4810230}"/>
            </a:ext>
          </a:extLst>
        </p:cNvPr>
        <p:cNvGrpSpPr/>
        <p:nvPr/>
      </p:nvGrpSpPr>
      <p:grpSpPr>
        <a:xfrm>
          <a:off x="0" y="0"/>
          <a:ext cx="0" cy="0"/>
          <a:chOff x="0" y="0"/>
          <a:chExt cx="0" cy="0"/>
        </a:xfrm>
      </p:grpSpPr>
      <p:sp>
        <p:nvSpPr>
          <p:cNvPr id="9" name="Marcador de texto 1">
            <a:extLst>
              <a:ext uri="{FF2B5EF4-FFF2-40B4-BE49-F238E27FC236}">
                <a16:creationId xmlns:a16="http://schemas.microsoft.com/office/drawing/2014/main" id="{BDD1571A-FE83-49BC-B759-A783AD3C6A3F}"/>
              </a:ext>
            </a:extLst>
          </p:cNvPr>
          <p:cNvSpPr txBox="1">
            <a:spLocks/>
          </p:cNvSpPr>
          <p:nvPr/>
        </p:nvSpPr>
        <p:spPr>
          <a:xfrm>
            <a:off x="1" y="597534"/>
            <a:ext cx="24384000" cy="830997"/>
          </a:xfrm>
          <a:prstGeom prst="rect">
            <a:avLst/>
          </a:prstGeom>
        </p:spPr>
        <p:txBody>
          <a:bodyPr wrap="square" lIns="0" tIns="0" rIns="0" bIns="0" anchor="t">
            <a:spAutoFit/>
          </a:bodyPr>
          <a:lstStyle>
            <a:lvl1pPr marL="0" indent="0" algn="ctr" defTabSz="914400" rtl="0" eaLnBrk="1" latinLnBrk="0" hangingPunct="1">
              <a:lnSpc>
                <a:spcPct val="90000"/>
              </a:lnSpc>
              <a:spcBef>
                <a:spcPts val="0"/>
              </a:spcBef>
              <a:buFont typeface="Arial" panose="020B0604020202020204" pitchFamily="34" charset="0"/>
              <a:buNone/>
              <a:defRPr sz="5400" b="1" kern="1200" cap="none" baseline="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34999" indent="0" algn="l" defTabSz="914400" rtl="0" eaLnBrk="1" latinLnBrk="0" hangingPunct="1">
              <a:lnSpc>
                <a:spcPct val="90000"/>
              </a:lnSpc>
              <a:spcBef>
                <a:spcPts val="500"/>
              </a:spcBef>
              <a:buFont typeface="Arial" panose="020B0604020202020204" pitchFamily="34" charset="0"/>
              <a:buNone/>
              <a:defRPr sz="30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s-CL" sz="6000" b="0" i="0" u="none" strike="noStrike" kern="1200" cap="none" spc="-300" normalizeH="0" baseline="0" noProof="0" dirty="0" err="1">
                <a:ln>
                  <a:noFill/>
                </a:ln>
                <a:solidFill>
                  <a:srgbClr val="FFFFFF"/>
                </a:solidFill>
                <a:effectLst/>
                <a:uLnTx/>
                <a:uFillTx/>
                <a:latin typeface="Open Sans Bold"/>
                <a:ea typeface="Open Sans Bold"/>
                <a:cs typeface="Open Sans Bold"/>
                <a:sym typeface="Open Sans Light"/>
              </a:rPr>
              <a:t>xxxxx</a:t>
            </a:r>
            <a:endParaRPr kumimoji="0" lang="en-US" sz="5400" b="1" i="0" u="none" strike="noStrike" kern="1200" cap="none" spc="-150" normalizeH="0" baseline="0" noProof="0" dirty="0">
              <a:ln>
                <a:noFill/>
              </a:ln>
              <a:solidFill>
                <a:srgbClr val="A7A7A7"/>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Open Sans Light"/>
            </a:endParaRPr>
          </a:p>
        </p:txBody>
      </p:sp>
      <p:sp>
        <p:nvSpPr>
          <p:cNvPr id="4" name="TextBox 1">
            <a:extLst>
              <a:ext uri="{FF2B5EF4-FFF2-40B4-BE49-F238E27FC236}">
                <a16:creationId xmlns:a16="http://schemas.microsoft.com/office/drawing/2014/main" id="{D7BE7ACE-6D91-F18A-34A7-9A956EE9D58F}"/>
              </a:ext>
            </a:extLst>
          </p:cNvPr>
          <p:cNvSpPr txBox="1"/>
          <p:nvPr/>
        </p:nvSpPr>
        <p:spPr>
          <a:xfrm>
            <a:off x="2197686" y="2867219"/>
            <a:ext cx="10683657" cy="153888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fromWordArt="0" anchor="t" anchorCtr="0" forceAA="0" compatLnSpc="1">
            <a:prstTxWarp prst="textNoShape">
              <a:avLst/>
            </a:prstTxWarp>
            <a:spAutoFit/>
          </a:bodyPr>
          <a:lstStyle/>
          <a:p>
            <a:pPr marL="0" marR="0" lvl="0" indent="0" algn="l" defTabSz="1828800" rtl="0" eaLnBrk="1" fontAlgn="auto" latinLnBrk="0" hangingPunct="0">
              <a:lnSpc>
                <a:spcPct val="100000"/>
              </a:lnSpc>
              <a:spcBef>
                <a:spcPts val="0"/>
              </a:spcBef>
              <a:spcAft>
                <a:spcPts val="0"/>
              </a:spcAft>
              <a:buClrTx/>
              <a:buSzTx/>
              <a:buFontTx/>
              <a:buNone/>
              <a:tabLst/>
              <a:defRPr/>
            </a:pPr>
            <a:r>
              <a:rPr kumimoji="0" lang="es-ES" sz="4400" b="1" i="0" u="none" strike="noStrike" kern="0" cap="none" spc="-150" normalizeH="0" baseline="0" noProof="0" dirty="0" err="1">
                <a:ln>
                  <a:noFill/>
                </a:ln>
                <a:solidFill>
                  <a:srgbClr val="535353"/>
                </a:solidFill>
                <a:effectLst/>
                <a:uLnTx/>
                <a:uFillTx/>
                <a:latin typeface="Open Sans"/>
                <a:ea typeface="Open Sans Light"/>
                <a:cs typeface="Open Sans Light"/>
                <a:sym typeface="Open Sans Light"/>
              </a:rPr>
              <a:t>Xxxxx</a:t>
            </a:r>
            <a:endParaRPr kumimoji="0" lang="es-ES" sz="4400" b="1" i="0" u="none" strike="noStrike" kern="0" cap="none" spc="-150" normalizeH="0" baseline="0" noProof="0" dirty="0">
              <a:ln>
                <a:noFill/>
              </a:ln>
              <a:solidFill>
                <a:srgbClr val="535353"/>
              </a:solidFill>
              <a:effectLst/>
              <a:uLnTx/>
              <a:uFillTx/>
              <a:latin typeface="Open Sans"/>
              <a:ea typeface="Open Sans Light"/>
              <a:cs typeface="Open Sans Light"/>
              <a:sym typeface="Open Sans Light"/>
            </a:endParaRPr>
          </a:p>
          <a:p>
            <a:pPr marL="0" marR="0" lvl="0" indent="0" algn="l" defTabSz="1828800" rtl="0" eaLnBrk="1" fontAlgn="auto" latinLnBrk="0" hangingPunct="0">
              <a:lnSpc>
                <a:spcPct val="100000"/>
              </a:lnSpc>
              <a:spcBef>
                <a:spcPts val="0"/>
              </a:spcBef>
              <a:spcAft>
                <a:spcPts val="0"/>
              </a:spcAft>
              <a:buClrTx/>
              <a:buSzTx/>
              <a:buFontTx/>
              <a:buNone/>
              <a:tabLst/>
              <a:defRPr/>
            </a:pPr>
            <a:r>
              <a:rPr kumimoji="0" lang="es-ES" sz="4400" b="0" i="0" u="none" strike="noStrike" kern="0" cap="none" spc="-150" normalizeH="0" baseline="0" noProof="0" dirty="0" err="1">
                <a:ln>
                  <a:noFill/>
                </a:ln>
                <a:solidFill>
                  <a:srgbClr val="535353"/>
                </a:solidFill>
                <a:effectLst/>
                <a:uLnTx/>
                <a:uFillTx/>
                <a:latin typeface="Open Sans"/>
                <a:ea typeface="Open Sans Light"/>
                <a:cs typeface="Open Sans Light"/>
                <a:sym typeface="Open Sans Light"/>
              </a:rPr>
              <a:t>xxxx</a:t>
            </a:r>
            <a:endParaRPr kumimoji="0" lang="en-US" sz="4000" b="0" i="0" u="none" strike="noStrike" kern="0" cap="none" spc="-150" normalizeH="0" baseline="0" noProof="0" dirty="0">
              <a:ln>
                <a:noFill/>
              </a:ln>
              <a:solidFill>
                <a:srgbClr val="535353"/>
              </a:solidFill>
              <a:effectLst/>
              <a:uLnTx/>
              <a:uFillTx/>
              <a:latin typeface="Open Sans Light"/>
              <a:ea typeface="Open Sans Light"/>
              <a:cs typeface="Open Sans Light"/>
              <a:sym typeface="Open Sans Light"/>
            </a:endParaRPr>
          </a:p>
        </p:txBody>
      </p:sp>
    </p:spTree>
    <p:extLst>
      <p:ext uri="{BB962C8B-B14F-4D97-AF65-F5344CB8AC3E}">
        <p14:creationId xmlns:p14="http://schemas.microsoft.com/office/powerpoint/2010/main" val="245176871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3BE4459-9DB3-0247-43A9-3C76C4FD649C}"/>
            </a:ext>
          </a:extLst>
        </p:cNvPr>
        <p:cNvGrpSpPr/>
        <p:nvPr/>
      </p:nvGrpSpPr>
      <p:grpSpPr>
        <a:xfrm>
          <a:off x="0" y="0"/>
          <a:ext cx="0" cy="0"/>
          <a:chOff x="0" y="0"/>
          <a:chExt cx="0" cy="0"/>
        </a:xfrm>
      </p:grpSpPr>
      <p:sp>
        <p:nvSpPr>
          <p:cNvPr id="3" name="Lorem ipsum dolor sit amet, consectetur adipiscing elit. Quisque a tristique dui, at elementum neque. In mi est, auctor ac efficitur sed, tincidunt in nisl. Ut et cursus purus. Nunc quis ligula sed nibh pharetra dapibus. Quisque finibus aliquam erat, non">
            <a:extLst>
              <a:ext uri="{FF2B5EF4-FFF2-40B4-BE49-F238E27FC236}">
                <a16:creationId xmlns:a16="http://schemas.microsoft.com/office/drawing/2014/main" id="{88DF8D50-235D-5C10-A7DD-FD376A11A33E}"/>
              </a:ext>
            </a:extLst>
          </p:cNvPr>
          <p:cNvSpPr txBox="1"/>
          <p:nvPr/>
        </p:nvSpPr>
        <p:spPr>
          <a:xfrm>
            <a:off x="8875323" y="1870975"/>
            <a:ext cx="14558835" cy="264687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39" bIns="91439">
            <a:spAutoFit/>
          </a:bodyPr>
          <a:lstStyle>
            <a:lvl1pPr>
              <a:defRPr>
                <a:solidFill>
                  <a:srgbClr val="050D40"/>
                </a:solidFill>
              </a:defRPr>
            </a:lvl1pPr>
          </a:lstStyle>
          <a:p>
            <a:pPr>
              <a:defRPr sz="4000" spc="-200">
                <a:solidFill>
                  <a:srgbClr val="050D40"/>
                </a:solidFill>
              </a:defRPr>
            </a:pPr>
            <a:r>
              <a:rPr sz="3200" spc="-200" dirty="0">
                <a:solidFill>
                  <a:schemeClr val="bg1"/>
                </a:solidFill>
                <a:latin typeface="Open Sans"/>
              </a:rPr>
              <a:t>Lorem ipsum dolor sit </a:t>
            </a:r>
            <a:r>
              <a:rPr sz="3200" spc="-200" dirty="0" err="1">
                <a:solidFill>
                  <a:schemeClr val="bg1"/>
                </a:solidFill>
                <a:latin typeface="Open Sans"/>
              </a:rPr>
              <a:t>amet</a:t>
            </a:r>
            <a:r>
              <a:rPr sz="3200" spc="-200" dirty="0">
                <a:solidFill>
                  <a:schemeClr val="bg1"/>
                </a:solidFill>
                <a:latin typeface="Open Sans"/>
              </a:rPr>
              <a:t>, </a:t>
            </a:r>
            <a:r>
              <a:rPr sz="3200" spc="-200" dirty="0" err="1">
                <a:solidFill>
                  <a:schemeClr val="bg1"/>
                </a:solidFill>
                <a:latin typeface="Open Sans"/>
              </a:rPr>
              <a:t>consectetur</a:t>
            </a:r>
            <a:r>
              <a:rPr sz="3200" spc="-200" dirty="0">
                <a:solidFill>
                  <a:schemeClr val="bg1"/>
                </a:solidFill>
                <a:latin typeface="Open Sans"/>
              </a:rPr>
              <a:t> </a:t>
            </a:r>
            <a:r>
              <a:rPr sz="3200" spc="-200" dirty="0" err="1">
                <a:solidFill>
                  <a:schemeClr val="bg1"/>
                </a:solidFill>
                <a:latin typeface="Open Sans"/>
              </a:rPr>
              <a:t>adipiscing</a:t>
            </a:r>
            <a:r>
              <a:rPr sz="3200" spc="-200" dirty="0">
                <a:solidFill>
                  <a:schemeClr val="bg1"/>
                </a:solidFill>
                <a:latin typeface="Open Sans"/>
              </a:rPr>
              <a:t> </a:t>
            </a:r>
            <a:r>
              <a:rPr sz="3200" spc="-200" dirty="0" err="1">
                <a:solidFill>
                  <a:schemeClr val="bg1"/>
                </a:solidFill>
                <a:latin typeface="Open Sans"/>
              </a:rPr>
              <a:t>elit</a:t>
            </a:r>
            <a:r>
              <a:rPr sz="3200" spc="-200" dirty="0">
                <a:solidFill>
                  <a:schemeClr val="bg1"/>
                </a:solidFill>
                <a:latin typeface="Open Sans"/>
              </a:rPr>
              <a:t>. </a:t>
            </a:r>
            <a:r>
              <a:rPr sz="3200" spc="-200" dirty="0" err="1">
                <a:solidFill>
                  <a:schemeClr val="bg1"/>
                </a:solidFill>
                <a:latin typeface="Open Sans"/>
              </a:rPr>
              <a:t>Quisque</a:t>
            </a:r>
            <a:r>
              <a:rPr sz="3200" spc="-200" dirty="0">
                <a:solidFill>
                  <a:schemeClr val="bg1"/>
                </a:solidFill>
                <a:latin typeface="Open Sans"/>
              </a:rPr>
              <a:t> a </a:t>
            </a:r>
            <a:r>
              <a:rPr sz="3200" spc="-200" dirty="0" err="1">
                <a:solidFill>
                  <a:schemeClr val="bg1"/>
                </a:solidFill>
                <a:latin typeface="Open Sans"/>
              </a:rPr>
              <a:t>tristique</a:t>
            </a:r>
            <a:r>
              <a:rPr sz="3200" spc="-200" dirty="0">
                <a:solidFill>
                  <a:schemeClr val="bg1"/>
                </a:solidFill>
                <a:latin typeface="Open Sans"/>
              </a:rPr>
              <a:t> dui, at </a:t>
            </a:r>
            <a:r>
              <a:rPr sz="3200" spc="-200" dirty="0" err="1">
                <a:solidFill>
                  <a:schemeClr val="bg1"/>
                </a:solidFill>
                <a:latin typeface="Open Sans"/>
              </a:rPr>
              <a:t>elementum</a:t>
            </a:r>
            <a:r>
              <a:rPr sz="3200" spc="-200" dirty="0">
                <a:solidFill>
                  <a:schemeClr val="bg1"/>
                </a:solidFill>
                <a:latin typeface="Open Sans"/>
              </a:rPr>
              <a:t> </a:t>
            </a:r>
            <a:r>
              <a:rPr sz="3200" spc="-200" dirty="0" err="1">
                <a:solidFill>
                  <a:schemeClr val="bg1"/>
                </a:solidFill>
                <a:latin typeface="Open Sans"/>
              </a:rPr>
              <a:t>neque</a:t>
            </a:r>
            <a:r>
              <a:rPr sz="3200" spc="-200" dirty="0">
                <a:solidFill>
                  <a:schemeClr val="bg1"/>
                </a:solidFill>
                <a:latin typeface="Open Sans"/>
              </a:rPr>
              <a:t>. In mi </a:t>
            </a:r>
            <a:r>
              <a:rPr sz="3200" spc="-200" dirty="0" err="1">
                <a:solidFill>
                  <a:schemeClr val="bg1"/>
                </a:solidFill>
                <a:latin typeface="Open Sans"/>
              </a:rPr>
              <a:t>est</a:t>
            </a:r>
            <a:r>
              <a:rPr sz="3200" spc="-200" dirty="0">
                <a:solidFill>
                  <a:schemeClr val="bg1"/>
                </a:solidFill>
                <a:latin typeface="Open Sans"/>
              </a:rPr>
              <a:t>, auctor ac </a:t>
            </a:r>
            <a:r>
              <a:rPr sz="3200" spc="-200" dirty="0" err="1">
                <a:solidFill>
                  <a:schemeClr val="bg1"/>
                </a:solidFill>
                <a:latin typeface="Open Sans"/>
              </a:rPr>
              <a:t>efficitur</a:t>
            </a:r>
            <a:r>
              <a:rPr sz="3200" spc="-200" dirty="0">
                <a:solidFill>
                  <a:schemeClr val="bg1"/>
                </a:solidFill>
                <a:latin typeface="Open Sans"/>
              </a:rPr>
              <a:t> sed, </a:t>
            </a:r>
            <a:r>
              <a:rPr sz="3200" spc="-200" dirty="0" err="1">
                <a:solidFill>
                  <a:schemeClr val="bg1"/>
                </a:solidFill>
                <a:latin typeface="Open Sans"/>
              </a:rPr>
              <a:t>tincidunt</a:t>
            </a:r>
            <a:r>
              <a:rPr sz="3200" spc="-200" dirty="0">
                <a:solidFill>
                  <a:schemeClr val="bg1"/>
                </a:solidFill>
                <a:latin typeface="Open Sans"/>
              </a:rPr>
              <a:t> in </a:t>
            </a:r>
            <a:r>
              <a:rPr sz="3200" spc="-200" dirty="0" err="1">
                <a:solidFill>
                  <a:schemeClr val="bg1"/>
                </a:solidFill>
                <a:latin typeface="Open Sans"/>
              </a:rPr>
              <a:t>nisl</a:t>
            </a:r>
            <a:r>
              <a:rPr sz="3200" spc="-200" dirty="0">
                <a:solidFill>
                  <a:schemeClr val="bg1"/>
                </a:solidFill>
                <a:latin typeface="Open Sans"/>
              </a:rPr>
              <a:t>. Ut et cursus </a:t>
            </a:r>
            <a:r>
              <a:rPr sz="3200" spc="-200" dirty="0" err="1">
                <a:solidFill>
                  <a:schemeClr val="bg1"/>
                </a:solidFill>
                <a:latin typeface="Open Sans"/>
              </a:rPr>
              <a:t>purus</a:t>
            </a:r>
            <a:r>
              <a:rPr sz="3200" spc="-200" dirty="0">
                <a:solidFill>
                  <a:schemeClr val="bg1"/>
                </a:solidFill>
                <a:latin typeface="Open Sans"/>
              </a:rPr>
              <a:t>. Nunc </a:t>
            </a:r>
            <a:r>
              <a:rPr sz="3200" spc="-200" dirty="0" err="1">
                <a:solidFill>
                  <a:schemeClr val="bg1"/>
                </a:solidFill>
                <a:latin typeface="Open Sans"/>
              </a:rPr>
              <a:t>quis</a:t>
            </a:r>
            <a:r>
              <a:rPr sz="3200" spc="-200" dirty="0">
                <a:solidFill>
                  <a:schemeClr val="bg1"/>
                </a:solidFill>
                <a:latin typeface="Open Sans"/>
              </a:rPr>
              <a:t> ligula sed </a:t>
            </a:r>
            <a:r>
              <a:rPr sz="3200" spc="-200" dirty="0" err="1">
                <a:solidFill>
                  <a:schemeClr val="bg1"/>
                </a:solidFill>
                <a:latin typeface="Open Sans"/>
              </a:rPr>
              <a:t>nibh</a:t>
            </a:r>
            <a:r>
              <a:rPr sz="3200" spc="-200" dirty="0">
                <a:solidFill>
                  <a:schemeClr val="bg1"/>
                </a:solidFill>
                <a:latin typeface="Open Sans"/>
              </a:rPr>
              <a:t> pharetra </a:t>
            </a:r>
            <a:r>
              <a:rPr sz="3200" spc="-200" dirty="0" err="1">
                <a:solidFill>
                  <a:schemeClr val="bg1"/>
                </a:solidFill>
                <a:latin typeface="Open Sans"/>
              </a:rPr>
              <a:t>dapibus</a:t>
            </a:r>
            <a:r>
              <a:rPr sz="3200" spc="-200" dirty="0">
                <a:solidFill>
                  <a:schemeClr val="bg1"/>
                </a:solidFill>
                <a:latin typeface="Open Sans"/>
              </a:rPr>
              <a:t>. </a:t>
            </a:r>
            <a:r>
              <a:rPr sz="3200" spc="-200" dirty="0" err="1">
                <a:solidFill>
                  <a:schemeClr val="bg1"/>
                </a:solidFill>
                <a:latin typeface="Open Sans"/>
              </a:rPr>
              <a:t>Quisque</a:t>
            </a:r>
            <a:r>
              <a:rPr sz="3200" spc="-200" dirty="0">
                <a:solidFill>
                  <a:schemeClr val="bg1"/>
                </a:solidFill>
                <a:latin typeface="Open Sans"/>
              </a:rPr>
              <a:t> </a:t>
            </a:r>
            <a:r>
              <a:rPr sz="3200" spc="-200" dirty="0" err="1">
                <a:solidFill>
                  <a:schemeClr val="bg1"/>
                </a:solidFill>
                <a:latin typeface="Open Sans"/>
              </a:rPr>
              <a:t>finibus</a:t>
            </a:r>
            <a:r>
              <a:rPr sz="3200" spc="-200" dirty="0">
                <a:solidFill>
                  <a:schemeClr val="bg1"/>
                </a:solidFill>
                <a:latin typeface="Open Sans"/>
              </a:rPr>
              <a:t> </a:t>
            </a:r>
            <a:r>
              <a:rPr sz="3200" spc="-200" dirty="0" err="1">
                <a:solidFill>
                  <a:schemeClr val="bg1"/>
                </a:solidFill>
                <a:latin typeface="Open Sans"/>
              </a:rPr>
              <a:t>aliquam</a:t>
            </a:r>
            <a:r>
              <a:rPr sz="3200" spc="-200" dirty="0">
                <a:solidFill>
                  <a:schemeClr val="bg1"/>
                </a:solidFill>
                <a:latin typeface="Open Sans"/>
              </a:rPr>
              <a:t> </a:t>
            </a:r>
            <a:r>
              <a:rPr sz="3200" spc="-200" dirty="0" err="1">
                <a:solidFill>
                  <a:schemeClr val="bg1"/>
                </a:solidFill>
                <a:latin typeface="Open Sans"/>
              </a:rPr>
              <a:t>erat</a:t>
            </a:r>
            <a:r>
              <a:rPr sz="3200" spc="-200" dirty="0">
                <a:solidFill>
                  <a:schemeClr val="bg1"/>
                </a:solidFill>
                <a:latin typeface="Open Sans"/>
              </a:rPr>
              <a:t>, non lacinia diam </a:t>
            </a:r>
            <a:r>
              <a:rPr sz="3200" spc="-200" dirty="0" err="1">
                <a:solidFill>
                  <a:schemeClr val="bg1"/>
                </a:solidFill>
                <a:latin typeface="Open Sans"/>
              </a:rPr>
              <a:t>commodo</a:t>
            </a:r>
            <a:r>
              <a:rPr sz="3200" spc="-200" dirty="0">
                <a:solidFill>
                  <a:schemeClr val="bg1"/>
                </a:solidFill>
                <a:latin typeface="Open Sans"/>
              </a:rPr>
              <a:t> at. Proin </a:t>
            </a:r>
            <a:r>
              <a:rPr sz="3200" spc="-200" dirty="0" err="1">
                <a:solidFill>
                  <a:schemeClr val="bg1"/>
                </a:solidFill>
                <a:latin typeface="Open Sans"/>
              </a:rPr>
              <a:t>faucibus</a:t>
            </a:r>
            <a:r>
              <a:rPr sz="3200" spc="-200" dirty="0">
                <a:solidFill>
                  <a:schemeClr val="bg1"/>
                </a:solidFill>
                <a:latin typeface="Open Sans"/>
              </a:rPr>
              <a:t> </a:t>
            </a:r>
            <a:r>
              <a:rPr sz="3200" spc="-200" dirty="0" err="1">
                <a:solidFill>
                  <a:schemeClr val="bg1"/>
                </a:solidFill>
                <a:latin typeface="Open Sans"/>
              </a:rPr>
              <a:t>tellus</a:t>
            </a:r>
            <a:r>
              <a:rPr sz="3200" spc="-200" dirty="0">
                <a:solidFill>
                  <a:schemeClr val="bg1"/>
                </a:solidFill>
                <a:latin typeface="Open Sans"/>
              </a:rPr>
              <a:t> eros, at </a:t>
            </a:r>
            <a:r>
              <a:rPr sz="3200" spc="-200" dirty="0" err="1">
                <a:solidFill>
                  <a:schemeClr val="bg1"/>
                </a:solidFill>
                <a:latin typeface="Open Sans"/>
              </a:rPr>
              <a:t>euismod</a:t>
            </a:r>
            <a:r>
              <a:rPr sz="3200" spc="-200" dirty="0">
                <a:solidFill>
                  <a:schemeClr val="bg1"/>
                </a:solidFill>
                <a:latin typeface="Open Sans"/>
              </a:rPr>
              <a:t> </a:t>
            </a:r>
            <a:r>
              <a:rPr sz="3200" spc="-200" dirty="0" err="1">
                <a:solidFill>
                  <a:schemeClr val="bg1"/>
                </a:solidFill>
                <a:latin typeface="Open Sans"/>
              </a:rPr>
              <a:t>justo</a:t>
            </a:r>
            <a:r>
              <a:rPr sz="3200" spc="-200" dirty="0">
                <a:solidFill>
                  <a:schemeClr val="bg1"/>
                </a:solidFill>
                <a:latin typeface="Open Sans"/>
              </a:rPr>
              <a:t> </a:t>
            </a:r>
            <a:r>
              <a:rPr sz="3200" spc="-200" dirty="0" err="1">
                <a:solidFill>
                  <a:schemeClr val="bg1"/>
                </a:solidFill>
                <a:latin typeface="Open Sans"/>
              </a:rPr>
              <a:t>dignissim</a:t>
            </a:r>
            <a:r>
              <a:rPr sz="3200" spc="-200" dirty="0">
                <a:solidFill>
                  <a:schemeClr val="bg1"/>
                </a:solidFill>
                <a:latin typeface="Open Sans"/>
              </a:rPr>
              <a:t> at. Ut </a:t>
            </a:r>
            <a:r>
              <a:rPr sz="3200" spc="-200" dirty="0" err="1">
                <a:solidFill>
                  <a:schemeClr val="bg1"/>
                </a:solidFill>
                <a:latin typeface="Open Sans"/>
              </a:rPr>
              <a:t>sapien</a:t>
            </a:r>
            <a:r>
              <a:rPr sz="3200" spc="-200" dirty="0">
                <a:solidFill>
                  <a:schemeClr val="bg1"/>
                </a:solidFill>
                <a:latin typeface="Open Sans"/>
              </a:rPr>
              <a:t> </a:t>
            </a:r>
            <a:r>
              <a:rPr sz="3200" spc="-200" dirty="0" err="1">
                <a:solidFill>
                  <a:schemeClr val="bg1"/>
                </a:solidFill>
                <a:latin typeface="Open Sans"/>
              </a:rPr>
              <a:t>nisl</a:t>
            </a:r>
            <a:r>
              <a:rPr sz="3200" spc="-200" dirty="0">
                <a:solidFill>
                  <a:schemeClr val="bg1"/>
                </a:solidFill>
                <a:latin typeface="Open Sans"/>
              </a:rPr>
              <a:t>, </a:t>
            </a:r>
            <a:r>
              <a:rPr sz="3200" spc="-200" dirty="0" err="1">
                <a:solidFill>
                  <a:schemeClr val="bg1"/>
                </a:solidFill>
                <a:latin typeface="Open Sans"/>
              </a:rPr>
              <a:t>egestas</a:t>
            </a:r>
            <a:r>
              <a:rPr sz="3200" spc="-200" dirty="0">
                <a:solidFill>
                  <a:schemeClr val="bg1"/>
                </a:solidFill>
                <a:latin typeface="Open Sans"/>
              </a:rPr>
              <a:t> </a:t>
            </a:r>
            <a:r>
              <a:rPr sz="3200" spc="-200" dirty="0" err="1">
                <a:solidFill>
                  <a:schemeClr val="bg1"/>
                </a:solidFill>
                <a:latin typeface="Open Sans"/>
              </a:rPr>
              <a:t>eget</a:t>
            </a:r>
            <a:r>
              <a:rPr sz="3200" spc="-200" dirty="0">
                <a:solidFill>
                  <a:schemeClr val="bg1"/>
                </a:solidFill>
                <a:latin typeface="Open Sans"/>
              </a:rPr>
              <a:t> </a:t>
            </a:r>
            <a:r>
              <a:rPr sz="3200" spc="-200" dirty="0" err="1">
                <a:solidFill>
                  <a:schemeClr val="bg1"/>
                </a:solidFill>
                <a:latin typeface="Open Sans"/>
              </a:rPr>
              <a:t>elit</a:t>
            </a:r>
            <a:r>
              <a:rPr sz="3200" spc="-200" dirty="0">
                <a:solidFill>
                  <a:schemeClr val="bg1"/>
                </a:solidFill>
                <a:latin typeface="Open Sans"/>
              </a:rPr>
              <a:t> vitae, </a:t>
            </a:r>
            <a:r>
              <a:rPr sz="3200" spc="-200" dirty="0" err="1">
                <a:solidFill>
                  <a:schemeClr val="bg1"/>
                </a:solidFill>
                <a:latin typeface="Open Sans"/>
              </a:rPr>
              <a:t>scelerisque</a:t>
            </a:r>
            <a:r>
              <a:rPr sz="3200" spc="-200" dirty="0">
                <a:solidFill>
                  <a:schemeClr val="bg1"/>
                </a:solidFill>
                <a:latin typeface="Open Sans"/>
              </a:rPr>
              <a:t> </a:t>
            </a:r>
            <a:r>
              <a:rPr sz="3200" spc="-200" dirty="0" err="1">
                <a:solidFill>
                  <a:schemeClr val="bg1"/>
                </a:solidFill>
                <a:latin typeface="Open Sans"/>
              </a:rPr>
              <a:t>dignissim</a:t>
            </a:r>
            <a:r>
              <a:rPr sz="3200" spc="-200" dirty="0">
                <a:solidFill>
                  <a:schemeClr val="bg1"/>
                </a:solidFill>
                <a:latin typeface="Open Sans"/>
              </a:rPr>
              <a:t> mi.</a:t>
            </a:r>
          </a:p>
        </p:txBody>
      </p:sp>
      <p:sp>
        <p:nvSpPr>
          <p:cNvPr id="6" name="Título de la diapositiva…">
            <a:extLst>
              <a:ext uri="{FF2B5EF4-FFF2-40B4-BE49-F238E27FC236}">
                <a16:creationId xmlns:a16="http://schemas.microsoft.com/office/drawing/2014/main" id="{8E04C258-D654-11A5-C94B-7EC08C630C91}"/>
              </a:ext>
            </a:extLst>
          </p:cNvPr>
          <p:cNvSpPr txBox="1"/>
          <p:nvPr/>
        </p:nvSpPr>
        <p:spPr>
          <a:xfrm>
            <a:off x="949842" y="5357969"/>
            <a:ext cx="5712547" cy="264687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39" bIns="91439" anchor="b">
            <a:spAutoFit/>
          </a:bodyPr>
          <a:lstStyle/>
          <a:p>
            <a:pPr>
              <a:defRPr sz="6000" spc="-300">
                <a:solidFill>
                  <a:srgbClr val="050D40"/>
                </a:solidFill>
                <a:latin typeface="Open Sans Bold"/>
                <a:ea typeface="Open Sans Bold"/>
                <a:cs typeface="Open Sans Bold"/>
                <a:sym typeface="Open Sans Bold"/>
              </a:defRPr>
            </a:pPr>
            <a:r>
              <a:rPr dirty="0" err="1">
                <a:solidFill>
                  <a:schemeClr val="bg1"/>
                </a:solidFill>
              </a:rPr>
              <a:t>Título</a:t>
            </a:r>
            <a:r>
              <a:rPr dirty="0">
                <a:solidFill>
                  <a:schemeClr val="bg1"/>
                </a:solidFill>
              </a:rPr>
              <a:t> de la </a:t>
            </a:r>
            <a:r>
              <a:rPr dirty="0" err="1">
                <a:solidFill>
                  <a:schemeClr val="bg1"/>
                </a:solidFill>
              </a:rPr>
              <a:t>diapositiva</a:t>
            </a:r>
            <a:endParaRPr dirty="0">
              <a:solidFill>
                <a:schemeClr val="bg1"/>
              </a:solidFill>
            </a:endParaRPr>
          </a:p>
          <a:p>
            <a:pPr>
              <a:defRPr sz="4000" spc="-200">
                <a:solidFill>
                  <a:srgbClr val="050D40"/>
                </a:solidFill>
              </a:defRPr>
            </a:pPr>
            <a:r>
              <a:rPr sz="4000" dirty="0" err="1">
                <a:latin typeface="Open Sans"/>
              </a:rPr>
              <a:t>Subtítulo</a:t>
            </a:r>
            <a:r>
              <a:rPr sz="4000" dirty="0">
                <a:latin typeface="Open Sans"/>
              </a:rPr>
              <a:t> de la </a:t>
            </a:r>
            <a:r>
              <a:rPr sz="4000" dirty="0" err="1">
                <a:latin typeface="Open Sans"/>
              </a:rPr>
              <a:t>diapositiva</a:t>
            </a:r>
            <a:endParaRPr sz="4000" dirty="0">
              <a:latin typeface="Open Sans"/>
            </a:endParaRPr>
          </a:p>
        </p:txBody>
      </p:sp>
      <p:sp>
        <p:nvSpPr>
          <p:cNvPr id="2" name="Lorem ipsum dolor sit amet, consectetur adipiscing elit. Quisque a tristique dui, at elementum neque. In mi est, auctor ac efficitur sed, tincidunt in nisl. Ut et cursus purus. Nunc quis ligula sed nibh pharetra dapibus. Quisque finibus aliquam erat, non">
            <a:extLst>
              <a:ext uri="{FF2B5EF4-FFF2-40B4-BE49-F238E27FC236}">
                <a16:creationId xmlns:a16="http://schemas.microsoft.com/office/drawing/2014/main" id="{883151DA-A4C6-2CE8-CF29-28FFD3002CA9}"/>
              </a:ext>
            </a:extLst>
          </p:cNvPr>
          <p:cNvSpPr txBox="1"/>
          <p:nvPr/>
        </p:nvSpPr>
        <p:spPr>
          <a:xfrm>
            <a:off x="9027723" y="9198150"/>
            <a:ext cx="14558835" cy="264687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39" bIns="91439">
            <a:spAutoFit/>
          </a:bodyPr>
          <a:lstStyle>
            <a:lvl1pPr>
              <a:defRPr>
                <a:solidFill>
                  <a:srgbClr val="050D40"/>
                </a:solidFill>
              </a:defRPr>
            </a:lvl1pPr>
          </a:lstStyle>
          <a:p>
            <a:pPr>
              <a:defRPr sz="4000" spc="-200">
                <a:solidFill>
                  <a:srgbClr val="050D40"/>
                </a:solidFill>
              </a:defRPr>
            </a:pPr>
            <a:r>
              <a:rPr sz="3200" spc="-200" dirty="0">
                <a:solidFill>
                  <a:schemeClr val="bg1"/>
                </a:solidFill>
                <a:latin typeface="Open Sans"/>
              </a:rPr>
              <a:t>Lorem ipsum dolor sit </a:t>
            </a:r>
            <a:r>
              <a:rPr sz="3200" spc="-200" dirty="0" err="1">
                <a:solidFill>
                  <a:schemeClr val="bg1"/>
                </a:solidFill>
                <a:latin typeface="Open Sans"/>
              </a:rPr>
              <a:t>amet</a:t>
            </a:r>
            <a:r>
              <a:rPr sz="3200" spc="-200" dirty="0">
                <a:solidFill>
                  <a:schemeClr val="bg1"/>
                </a:solidFill>
                <a:latin typeface="Open Sans"/>
              </a:rPr>
              <a:t>, </a:t>
            </a:r>
            <a:r>
              <a:rPr sz="3200" spc="-200" dirty="0" err="1">
                <a:solidFill>
                  <a:schemeClr val="bg1"/>
                </a:solidFill>
                <a:latin typeface="Open Sans"/>
              </a:rPr>
              <a:t>consectetur</a:t>
            </a:r>
            <a:r>
              <a:rPr sz="3200" spc="-200" dirty="0">
                <a:solidFill>
                  <a:schemeClr val="bg1"/>
                </a:solidFill>
                <a:latin typeface="Open Sans"/>
              </a:rPr>
              <a:t> </a:t>
            </a:r>
            <a:r>
              <a:rPr sz="3200" spc="-200" dirty="0" err="1">
                <a:solidFill>
                  <a:schemeClr val="bg1"/>
                </a:solidFill>
                <a:latin typeface="Open Sans"/>
              </a:rPr>
              <a:t>adipiscing</a:t>
            </a:r>
            <a:r>
              <a:rPr sz="3200" spc="-200" dirty="0">
                <a:solidFill>
                  <a:schemeClr val="bg1"/>
                </a:solidFill>
                <a:latin typeface="Open Sans"/>
              </a:rPr>
              <a:t> </a:t>
            </a:r>
            <a:r>
              <a:rPr sz="3200" spc="-200" dirty="0" err="1">
                <a:solidFill>
                  <a:schemeClr val="bg1"/>
                </a:solidFill>
                <a:latin typeface="Open Sans"/>
              </a:rPr>
              <a:t>elit</a:t>
            </a:r>
            <a:r>
              <a:rPr sz="3200" spc="-200" dirty="0">
                <a:solidFill>
                  <a:schemeClr val="bg1"/>
                </a:solidFill>
                <a:latin typeface="Open Sans"/>
              </a:rPr>
              <a:t>. </a:t>
            </a:r>
            <a:r>
              <a:rPr sz="3200" spc="-200" dirty="0" err="1">
                <a:solidFill>
                  <a:schemeClr val="bg1"/>
                </a:solidFill>
                <a:latin typeface="Open Sans"/>
              </a:rPr>
              <a:t>Quisque</a:t>
            </a:r>
            <a:r>
              <a:rPr sz="3200" spc="-200" dirty="0">
                <a:solidFill>
                  <a:schemeClr val="bg1"/>
                </a:solidFill>
                <a:latin typeface="Open Sans"/>
              </a:rPr>
              <a:t> a </a:t>
            </a:r>
            <a:r>
              <a:rPr sz="3200" spc="-200" dirty="0" err="1">
                <a:solidFill>
                  <a:schemeClr val="bg1"/>
                </a:solidFill>
                <a:latin typeface="Open Sans"/>
              </a:rPr>
              <a:t>tristique</a:t>
            </a:r>
            <a:r>
              <a:rPr sz="3200" spc="-200" dirty="0">
                <a:solidFill>
                  <a:schemeClr val="bg1"/>
                </a:solidFill>
                <a:latin typeface="Open Sans"/>
              </a:rPr>
              <a:t> dui, at </a:t>
            </a:r>
            <a:r>
              <a:rPr sz="3200" spc="-200" dirty="0" err="1">
                <a:solidFill>
                  <a:schemeClr val="bg1"/>
                </a:solidFill>
                <a:latin typeface="Open Sans"/>
              </a:rPr>
              <a:t>elementum</a:t>
            </a:r>
            <a:r>
              <a:rPr sz="3200" spc="-200" dirty="0">
                <a:solidFill>
                  <a:schemeClr val="bg1"/>
                </a:solidFill>
                <a:latin typeface="Open Sans"/>
              </a:rPr>
              <a:t> </a:t>
            </a:r>
            <a:r>
              <a:rPr sz="3200" spc="-200" dirty="0" err="1">
                <a:solidFill>
                  <a:schemeClr val="bg1"/>
                </a:solidFill>
                <a:latin typeface="Open Sans"/>
              </a:rPr>
              <a:t>neque</a:t>
            </a:r>
            <a:r>
              <a:rPr sz="3200" spc="-200" dirty="0">
                <a:solidFill>
                  <a:schemeClr val="bg1"/>
                </a:solidFill>
                <a:latin typeface="Open Sans"/>
              </a:rPr>
              <a:t>. In mi </a:t>
            </a:r>
            <a:r>
              <a:rPr sz="3200" spc="-200" dirty="0" err="1">
                <a:solidFill>
                  <a:schemeClr val="bg1"/>
                </a:solidFill>
                <a:latin typeface="Open Sans"/>
              </a:rPr>
              <a:t>est</a:t>
            </a:r>
            <a:r>
              <a:rPr sz="3200" spc="-200" dirty="0">
                <a:solidFill>
                  <a:schemeClr val="bg1"/>
                </a:solidFill>
                <a:latin typeface="Open Sans"/>
              </a:rPr>
              <a:t>, auctor ac </a:t>
            </a:r>
            <a:r>
              <a:rPr sz="3200" spc="-200" dirty="0" err="1">
                <a:solidFill>
                  <a:schemeClr val="bg1"/>
                </a:solidFill>
                <a:latin typeface="Open Sans"/>
              </a:rPr>
              <a:t>efficitur</a:t>
            </a:r>
            <a:r>
              <a:rPr sz="3200" spc="-200" dirty="0">
                <a:solidFill>
                  <a:schemeClr val="bg1"/>
                </a:solidFill>
                <a:latin typeface="Open Sans"/>
              </a:rPr>
              <a:t> sed, </a:t>
            </a:r>
            <a:r>
              <a:rPr sz="3200" spc="-200" dirty="0" err="1">
                <a:solidFill>
                  <a:schemeClr val="bg1"/>
                </a:solidFill>
                <a:latin typeface="Open Sans"/>
              </a:rPr>
              <a:t>tincidunt</a:t>
            </a:r>
            <a:r>
              <a:rPr sz="3200" spc="-200" dirty="0">
                <a:solidFill>
                  <a:schemeClr val="bg1"/>
                </a:solidFill>
                <a:latin typeface="Open Sans"/>
              </a:rPr>
              <a:t> in </a:t>
            </a:r>
            <a:r>
              <a:rPr sz="3200" spc="-200" dirty="0" err="1">
                <a:solidFill>
                  <a:schemeClr val="bg1"/>
                </a:solidFill>
                <a:latin typeface="Open Sans"/>
              </a:rPr>
              <a:t>nisl</a:t>
            </a:r>
            <a:r>
              <a:rPr sz="3200" spc="-200" dirty="0">
                <a:solidFill>
                  <a:schemeClr val="bg1"/>
                </a:solidFill>
                <a:latin typeface="Open Sans"/>
              </a:rPr>
              <a:t>. Ut et cursus </a:t>
            </a:r>
            <a:r>
              <a:rPr sz="3200" spc="-200" dirty="0" err="1">
                <a:solidFill>
                  <a:schemeClr val="bg1"/>
                </a:solidFill>
                <a:latin typeface="Open Sans"/>
              </a:rPr>
              <a:t>purus</a:t>
            </a:r>
            <a:r>
              <a:rPr sz="3200" spc="-200" dirty="0">
                <a:solidFill>
                  <a:schemeClr val="bg1"/>
                </a:solidFill>
                <a:latin typeface="Open Sans"/>
              </a:rPr>
              <a:t>. Nunc </a:t>
            </a:r>
            <a:r>
              <a:rPr sz="3200" spc="-200" dirty="0" err="1">
                <a:solidFill>
                  <a:schemeClr val="bg1"/>
                </a:solidFill>
                <a:latin typeface="Open Sans"/>
              </a:rPr>
              <a:t>quis</a:t>
            </a:r>
            <a:r>
              <a:rPr sz="3200" spc="-200" dirty="0">
                <a:solidFill>
                  <a:schemeClr val="bg1"/>
                </a:solidFill>
                <a:latin typeface="Open Sans"/>
              </a:rPr>
              <a:t> ligula sed </a:t>
            </a:r>
            <a:r>
              <a:rPr sz="3200" spc="-200" dirty="0" err="1">
                <a:solidFill>
                  <a:schemeClr val="bg1"/>
                </a:solidFill>
                <a:latin typeface="Open Sans"/>
              </a:rPr>
              <a:t>nibh</a:t>
            </a:r>
            <a:r>
              <a:rPr sz="3200" spc="-200" dirty="0">
                <a:solidFill>
                  <a:schemeClr val="bg1"/>
                </a:solidFill>
                <a:latin typeface="Open Sans"/>
              </a:rPr>
              <a:t> pharetra </a:t>
            </a:r>
            <a:r>
              <a:rPr sz="3200" spc="-200" dirty="0" err="1">
                <a:solidFill>
                  <a:schemeClr val="bg1"/>
                </a:solidFill>
                <a:latin typeface="Open Sans"/>
              </a:rPr>
              <a:t>dapibus</a:t>
            </a:r>
            <a:r>
              <a:rPr sz="3200" spc="-200" dirty="0">
                <a:solidFill>
                  <a:schemeClr val="bg1"/>
                </a:solidFill>
                <a:latin typeface="Open Sans"/>
              </a:rPr>
              <a:t>. </a:t>
            </a:r>
            <a:r>
              <a:rPr sz="3200" spc="-200" dirty="0" err="1">
                <a:solidFill>
                  <a:schemeClr val="bg1"/>
                </a:solidFill>
                <a:latin typeface="Open Sans"/>
              </a:rPr>
              <a:t>Quisque</a:t>
            </a:r>
            <a:r>
              <a:rPr sz="3200" spc="-200" dirty="0">
                <a:solidFill>
                  <a:schemeClr val="bg1"/>
                </a:solidFill>
                <a:latin typeface="Open Sans"/>
              </a:rPr>
              <a:t> </a:t>
            </a:r>
            <a:r>
              <a:rPr sz="3200" spc="-200" dirty="0" err="1">
                <a:solidFill>
                  <a:schemeClr val="bg1"/>
                </a:solidFill>
                <a:latin typeface="Open Sans"/>
              </a:rPr>
              <a:t>finibus</a:t>
            </a:r>
            <a:r>
              <a:rPr sz="3200" spc="-200" dirty="0">
                <a:solidFill>
                  <a:schemeClr val="bg1"/>
                </a:solidFill>
                <a:latin typeface="Open Sans"/>
              </a:rPr>
              <a:t> </a:t>
            </a:r>
            <a:r>
              <a:rPr sz="3200" spc="-200" dirty="0" err="1">
                <a:solidFill>
                  <a:schemeClr val="bg1"/>
                </a:solidFill>
                <a:latin typeface="Open Sans"/>
              </a:rPr>
              <a:t>aliquam</a:t>
            </a:r>
            <a:r>
              <a:rPr sz="3200" spc="-200" dirty="0">
                <a:solidFill>
                  <a:schemeClr val="bg1"/>
                </a:solidFill>
                <a:latin typeface="Open Sans"/>
              </a:rPr>
              <a:t> </a:t>
            </a:r>
            <a:r>
              <a:rPr sz="3200" spc="-200" dirty="0" err="1">
                <a:solidFill>
                  <a:schemeClr val="bg1"/>
                </a:solidFill>
                <a:latin typeface="Open Sans"/>
              </a:rPr>
              <a:t>erat</a:t>
            </a:r>
            <a:r>
              <a:rPr sz="3200" spc="-200" dirty="0">
                <a:solidFill>
                  <a:schemeClr val="bg1"/>
                </a:solidFill>
                <a:latin typeface="Open Sans"/>
              </a:rPr>
              <a:t>, non lacinia diam </a:t>
            </a:r>
            <a:r>
              <a:rPr sz="3200" spc="-200" dirty="0" err="1">
                <a:solidFill>
                  <a:schemeClr val="bg1"/>
                </a:solidFill>
                <a:latin typeface="Open Sans"/>
              </a:rPr>
              <a:t>commodo</a:t>
            </a:r>
            <a:r>
              <a:rPr sz="3200" spc="-200" dirty="0">
                <a:solidFill>
                  <a:schemeClr val="bg1"/>
                </a:solidFill>
                <a:latin typeface="Open Sans"/>
              </a:rPr>
              <a:t> at. Proin </a:t>
            </a:r>
            <a:r>
              <a:rPr sz="3200" spc="-200" dirty="0" err="1">
                <a:solidFill>
                  <a:schemeClr val="bg1"/>
                </a:solidFill>
                <a:latin typeface="Open Sans"/>
              </a:rPr>
              <a:t>faucibus</a:t>
            </a:r>
            <a:r>
              <a:rPr sz="3200" spc="-200" dirty="0">
                <a:solidFill>
                  <a:schemeClr val="bg1"/>
                </a:solidFill>
                <a:latin typeface="Open Sans"/>
              </a:rPr>
              <a:t> </a:t>
            </a:r>
            <a:r>
              <a:rPr sz="3200" spc="-200" dirty="0" err="1">
                <a:solidFill>
                  <a:schemeClr val="bg1"/>
                </a:solidFill>
                <a:latin typeface="Open Sans"/>
              </a:rPr>
              <a:t>tellus</a:t>
            </a:r>
            <a:r>
              <a:rPr sz="3200" spc="-200" dirty="0">
                <a:solidFill>
                  <a:schemeClr val="bg1"/>
                </a:solidFill>
                <a:latin typeface="Open Sans"/>
              </a:rPr>
              <a:t> eros, at </a:t>
            </a:r>
            <a:r>
              <a:rPr sz="3200" spc="-200" dirty="0" err="1">
                <a:solidFill>
                  <a:schemeClr val="bg1"/>
                </a:solidFill>
                <a:latin typeface="Open Sans"/>
              </a:rPr>
              <a:t>euismod</a:t>
            </a:r>
            <a:r>
              <a:rPr sz="3200" spc="-200" dirty="0">
                <a:solidFill>
                  <a:schemeClr val="bg1"/>
                </a:solidFill>
                <a:latin typeface="Open Sans"/>
              </a:rPr>
              <a:t> </a:t>
            </a:r>
            <a:r>
              <a:rPr sz="3200" spc="-200" dirty="0" err="1">
                <a:solidFill>
                  <a:schemeClr val="bg1"/>
                </a:solidFill>
                <a:latin typeface="Open Sans"/>
              </a:rPr>
              <a:t>justo</a:t>
            </a:r>
            <a:r>
              <a:rPr sz="3200" spc="-200" dirty="0">
                <a:solidFill>
                  <a:schemeClr val="bg1"/>
                </a:solidFill>
                <a:latin typeface="Open Sans"/>
              </a:rPr>
              <a:t> </a:t>
            </a:r>
            <a:r>
              <a:rPr sz="3200" spc="-200" dirty="0" err="1">
                <a:solidFill>
                  <a:schemeClr val="bg1"/>
                </a:solidFill>
                <a:latin typeface="Open Sans"/>
              </a:rPr>
              <a:t>dignissim</a:t>
            </a:r>
            <a:r>
              <a:rPr sz="3200" spc="-200" dirty="0">
                <a:solidFill>
                  <a:schemeClr val="bg1"/>
                </a:solidFill>
                <a:latin typeface="Open Sans"/>
              </a:rPr>
              <a:t> at. Ut </a:t>
            </a:r>
            <a:r>
              <a:rPr sz="3200" spc="-200" dirty="0" err="1">
                <a:solidFill>
                  <a:schemeClr val="bg1"/>
                </a:solidFill>
                <a:latin typeface="Open Sans"/>
              </a:rPr>
              <a:t>sapien</a:t>
            </a:r>
            <a:r>
              <a:rPr sz="3200" spc="-200" dirty="0">
                <a:solidFill>
                  <a:schemeClr val="bg1"/>
                </a:solidFill>
                <a:latin typeface="Open Sans"/>
              </a:rPr>
              <a:t> </a:t>
            </a:r>
            <a:r>
              <a:rPr sz="3200" spc="-200" dirty="0" err="1">
                <a:solidFill>
                  <a:schemeClr val="bg1"/>
                </a:solidFill>
                <a:latin typeface="Open Sans"/>
              </a:rPr>
              <a:t>nisl</a:t>
            </a:r>
            <a:r>
              <a:rPr sz="3200" spc="-200" dirty="0">
                <a:solidFill>
                  <a:schemeClr val="bg1"/>
                </a:solidFill>
                <a:latin typeface="Open Sans"/>
              </a:rPr>
              <a:t>, </a:t>
            </a:r>
            <a:r>
              <a:rPr sz="3200" spc="-200" dirty="0" err="1">
                <a:solidFill>
                  <a:schemeClr val="bg1"/>
                </a:solidFill>
                <a:latin typeface="Open Sans"/>
              </a:rPr>
              <a:t>egestas</a:t>
            </a:r>
            <a:r>
              <a:rPr sz="3200" spc="-200" dirty="0">
                <a:solidFill>
                  <a:schemeClr val="bg1"/>
                </a:solidFill>
                <a:latin typeface="Open Sans"/>
              </a:rPr>
              <a:t> </a:t>
            </a:r>
            <a:r>
              <a:rPr sz="3200" spc="-200" dirty="0" err="1">
                <a:solidFill>
                  <a:schemeClr val="bg1"/>
                </a:solidFill>
                <a:latin typeface="Open Sans"/>
              </a:rPr>
              <a:t>eget</a:t>
            </a:r>
            <a:r>
              <a:rPr sz="3200" spc="-200" dirty="0">
                <a:solidFill>
                  <a:schemeClr val="bg1"/>
                </a:solidFill>
                <a:latin typeface="Open Sans"/>
              </a:rPr>
              <a:t> </a:t>
            </a:r>
            <a:r>
              <a:rPr sz="3200" spc="-200" dirty="0" err="1">
                <a:solidFill>
                  <a:schemeClr val="bg1"/>
                </a:solidFill>
                <a:latin typeface="Open Sans"/>
              </a:rPr>
              <a:t>elit</a:t>
            </a:r>
            <a:r>
              <a:rPr sz="3200" spc="-200" dirty="0">
                <a:solidFill>
                  <a:schemeClr val="bg1"/>
                </a:solidFill>
                <a:latin typeface="Open Sans"/>
              </a:rPr>
              <a:t> vitae, </a:t>
            </a:r>
            <a:r>
              <a:rPr sz="3200" spc="-200" dirty="0" err="1">
                <a:solidFill>
                  <a:schemeClr val="bg1"/>
                </a:solidFill>
                <a:latin typeface="Open Sans"/>
              </a:rPr>
              <a:t>scelerisque</a:t>
            </a:r>
            <a:r>
              <a:rPr sz="3200" spc="-200" dirty="0">
                <a:solidFill>
                  <a:schemeClr val="bg1"/>
                </a:solidFill>
                <a:latin typeface="Open Sans"/>
              </a:rPr>
              <a:t> </a:t>
            </a:r>
            <a:r>
              <a:rPr sz="3200" spc="-200" dirty="0" err="1">
                <a:solidFill>
                  <a:schemeClr val="bg1"/>
                </a:solidFill>
                <a:latin typeface="Open Sans"/>
              </a:rPr>
              <a:t>dignissim</a:t>
            </a:r>
            <a:r>
              <a:rPr sz="3200" spc="-200" dirty="0">
                <a:solidFill>
                  <a:schemeClr val="bg1"/>
                </a:solidFill>
                <a:latin typeface="Open Sans"/>
              </a:rPr>
              <a:t> mi.</a:t>
            </a:r>
          </a:p>
        </p:txBody>
      </p:sp>
    </p:spTree>
    <p:extLst>
      <p:ext uri="{BB962C8B-B14F-4D97-AF65-F5344CB8AC3E}">
        <p14:creationId xmlns:p14="http://schemas.microsoft.com/office/powerpoint/2010/main" val="147221511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 name="03_Salida.png" descr="03_Salida.png"/>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a de Office">
  <a:themeElements>
    <a:clrScheme name="Tema de Office">
      <a:dk1>
        <a:srgbClr val="535353"/>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e Office">
      <a:majorFont>
        <a:latin typeface="Helvetica"/>
        <a:ea typeface="Helvetica"/>
        <a:cs typeface="Helvetica"/>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12941"/>
          </a:schemeClr>
        </a:solidFill>
        <a:ln w="12700" cap="flat">
          <a:noFill/>
          <a:miter lim="400000"/>
        </a:ln>
        <a:effectLst/>
        <a:sp3d/>
      </a:spPr>
      <a:bodyPr rot="0" spcFirstLastPara="1" vertOverflow="overflow" horzOverflow="overflow" vert="horz" wrap="square" lIns="63500" tIns="63500" rIns="63500" bIns="635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Open Sans Bold"/>
            <a:ea typeface="Open Sans Bold"/>
            <a:cs typeface="Open Sans Bold"/>
            <a:sym typeface="Open Sans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e Office">
  <a:themeElements>
    <a:clrScheme name="Tema de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e Office">
      <a:majorFont>
        <a:latin typeface="Helvetica"/>
        <a:ea typeface="Helvetica"/>
        <a:cs typeface="Helvetica"/>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12941"/>
          </a:schemeClr>
        </a:solidFill>
        <a:ln w="12700" cap="flat">
          <a:noFill/>
          <a:miter lim="400000"/>
        </a:ln>
        <a:effectLst/>
        <a:sp3d/>
      </a:spPr>
      <a:bodyPr rot="0" spcFirstLastPara="1" vertOverflow="overflow" horzOverflow="overflow" vert="horz" wrap="square" lIns="63500" tIns="63500" rIns="63500" bIns="635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uFillTx/>
            <a:latin typeface="Open Sans Bold"/>
            <a:ea typeface="Open Sans Bold"/>
            <a:cs typeface="Open Sans Bold"/>
            <a:sym typeface="Open Sans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000" b="0" i="0" u="none" strike="noStrike" cap="none" spc="-150" normalizeH="0" baseline="0">
            <a:ln>
              <a:noFill/>
            </a:ln>
            <a:solidFill>
              <a:srgbClr val="535353"/>
            </a:solidFill>
            <a:effectLst/>
            <a:uFillTx/>
            <a:latin typeface="Open Sans Light"/>
            <a:ea typeface="Open Sans Light"/>
            <a:cs typeface="Open Sans Light"/>
            <a:sym typeface="Open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97</TotalTime>
  <Words>186</Words>
  <Application>Microsoft Office PowerPoint</Application>
  <PresentationFormat>Personalizado</PresentationFormat>
  <Paragraphs>18</Paragraphs>
  <Slides>8</Slides>
  <Notes>1</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1</vt:i4>
      </vt:variant>
      <vt:variant>
        <vt:lpstr>Títulos de diapositiva</vt:lpstr>
      </vt:variant>
      <vt:variant>
        <vt:i4>8</vt:i4>
      </vt:variant>
    </vt:vector>
  </HeadingPairs>
  <TitlesOfParts>
    <vt:vector size="20" baseType="lpstr">
      <vt:lpstr>Arial</vt:lpstr>
      <vt:lpstr>Calibri</vt:lpstr>
      <vt:lpstr>Graphik</vt:lpstr>
      <vt:lpstr>Graphik Semibold</vt:lpstr>
      <vt:lpstr>Helvetica</vt:lpstr>
      <vt:lpstr>Helvetica Neue</vt:lpstr>
      <vt:lpstr>Open Sans</vt:lpstr>
      <vt:lpstr>Open Sans Bold</vt:lpstr>
      <vt:lpstr>Open Sans Light</vt:lpstr>
      <vt:lpstr>OpenSans-ExtraBold</vt:lpstr>
      <vt:lpstr>Tema de Office</vt:lpstr>
      <vt:lpstr>think-cell Slide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Bernardita Middleton Infante</dc:creator>
  <cp:lastModifiedBy>María Fernanda Garay Parada</cp:lastModifiedBy>
  <cp:revision>491</cp:revision>
  <dcterms:modified xsi:type="dcterms:W3CDTF">2025-11-05T20:29:52Z</dcterms:modified>
</cp:coreProperties>
</file>